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15" r:id="rId6"/>
    <p:sldId id="328" r:id="rId7"/>
    <p:sldId id="325" r:id="rId8"/>
    <p:sldId id="329" r:id="rId9"/>
    <p:sldId id="318" r:id="rId10"/>
    <p:sldId id="355" r:id="rId11"/>
    <p:sldId id="356" r:id="rId12"/>
    <p:sldId id="357" r:id="rId13"/>
    <p:sldId id="358" r:id="rId14"/>
    <p:sldId id="359" r:id="rId15"/>
    <p:sldId id="360" r:id="rId16"/>
    <p:sldId id="361" r:id="rId17"/>
    <p:sldId id="330" r:id="rId18"/>
    <p:sldId id="333" r:id="rId19"/>
    <p:sldId id="353" r:id="rId20"/>
    <p:sldId id="362" r:id="rId21"/>
    <p:sldId id="363" r:id="rId22"/>
    <p:sldId id="364" r:id="rId23"/>
    <p:sldId id="365" r:id="rId24"/>
    <p:sldId id="366" r:id="rId25"/>
    <p:sldId id="316" r:id="rId26"/>
    <p:sldId id="348" r:id="rId27"/>
    <p:sldId id="317" r:id="rId28"/>
    <p:sldId id="347" r:id="rId29"/>
    <p:sldId id="313" r:id="rId30"/>
    <p:sldId id="327" r:id="rId31"/>
    <p:sldId id="367" r:id="rId32"/>
    <p:sldId id="368" r:id="rId33"/>
    <p:sldId id="337" r:id="rId34"/>
    <p:sldId id="314" r:id="rId3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88" autoAdjust="0"/>
    <p:restoredTop sz="94660"/>
  </p:normalViewPr>
  <p:slideViewPr>
    <p:cSldViewPr snapToGrid="0">
      <p:cViewPr varScale="1">
        <p:scale>
          <a:sx n="90" d="100"/>
          <a:sy n="90" d="100"/>
        </p:scale>
        <p:origin x="8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Planilha_do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Planilha_do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Planilha_do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Planilha_do_Microsoft_Excel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Planilha1!$B$1</c:f>
              <c:strCache>
                <c:ptCount val="1"/>
                <c:pt idx="0">
                  <c:v>Consultas</c:v>
                </c:pt>
              </c:strCache>
            </c:strRef>
          </c:tx>
          <c:spPr>
            <a:solidFill>
              <a:schemeClr val="tx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Planilha1!$A$2:$A$6</c:f>
              <c:strCache>
                <c:ptCount val="5"/>
                <c:pt idx="0">
                  <c:v>2014</c:v>
                </c:pt>
                <c:pt idx="1">
                  <c:v>2015</c:v>
                </c:pt>
                <c:pt idx="2">
                  <c:v>2016</c:v>
                </c:pt>
                <c:pt idx="3">
                  <c:v>2017</c:v>
                </c:pt>
                <c:pt idx="4">
                  <c:v>2018</c:v>
                </c:pt>
              </c:strCache>
            </c:strRef>
          </c:cat>
          <c:val>
            <c:numRef>
              <c:f>Planilha1!$B$2:$B$6</c:f>
              <c:numCache>
                <c:formatCode>###0</c:formatCode>
                <c:ptCount val="5"/>
                <c:pt idx="0">
                  <c:v>290</c:v>
                </c:pt>
                <c:pt idx="1">
                  <c:v>626</c:v>
                </c:pt>
                <c:pt idx="2">
                  <c:v>566</c:v>
                </c:pt>
                <c:pt idx="3">
                  <c:v>442</c:v>
                </c:pt>
                <c:pt idx="4">
                  <c:v>443</c:v>
                </c:pt>
              </c:numCache>
            </c:numRef>
          </c:val>
          <c:extLst>
            <c:ext xmlns:c16="http://schemas.microsoft.com/office/drawing/2014/chart" uri="{C3380CC4-5D6E-409C-BE32-E72D297353CC}">
              <c16:uniqueId val="{00000000-14A6-44B6-8E5D-40DF270AF8ED}"/>
            </c:ext>
          </c:extLst>
        </c:ser>
        <c:ser>
          <c:idx val="1"/>
          <c:order val="1"/>
          <c:tx>
            <c:strRef>
              <c:f>Planilha1!$C$1</c:f>
              <c:strCache>
                <c:ptCount val="1"/>
                <c:pt idx="0">
                  <c:v>Autorizações</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Planilha1!$A$2:$A$6</c:f>
              <c:strCache>
                <c:ptCount val="5"/>
                <c:pt idx="0">
                  <c:v>2014</c:v>
                </c:pt>
                <c:pt idx="1">
                  <c:v>2015</c:v>
                </c:pt>
                <c:pt idx="2">
                  <c:v>2016</c:v>
                </c:pt>
                <c:pt idx="3">
                  <c:v>2017</c:v>
                </c:pt>
                <c:pt idx="4">
                  <c:v>2018</c:v>
                </c:pt>
              </c:strCache>
            </c:strRef>
          </c:cat>
          <c:val>
            <c:numRef>
              <c:f>Planilha1!$C$2:$C$6</c:f>
              <c:numCache>
                <c:formatCode>###0</c:formatCode>
                <c:ptCount val="5"/>
                <c:pt idx="0">
                  <c:v>248</c:v>
                </c:pt>
                <c:pt idx="1">
                  <c:v>520</c:v>
                </c:pt>
                <c:pt idx="2">
                  <c:v>549</c:v>
                </c:pt>
                <c:pt idx="3">
                  <c:v>767</c:v>
                </c:pt>
                <c:pt idx="4">
                  <c:v>1023</c:v>
                </c:pt>
              </c:numCache>
            </c:numRef>
          </c:val>
          <c:extLst>
            <c:ext xmlns:c16="http://schemas.microsoft.com/office/drawing/2014/chart" uri="{C3380CC4-5D6E-409C-BE32-E72D297353CC}">
              <c16:uniqueId val="{00000001-14A6-44B6-8E5D-40DF270AF8ED}"/>
            </c:ext>
          </c:extLst>
        </c:ser>
        <c:dLbls>
          <c:showLegendKey val="0"/>
          <c:showVal val="1"/>
          <c:showCatName val="0"/>
          <c:showSerName val="0"/>
          <c:showPercent val="0"/>
          <c:showBubbleSize val="0"/>
        </c:dLbls>
        <c:gapWidth val="150"/>
        <c:overlap val="100"/>
        <c:axId val="1025918448"/>
        <c:axId val="206335184"/>
      </c:barChart>
      <c:catAx>
        <c:axId val="1025918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BR"/>
          </a:p>
        </c:txPr>
        <c:crossAx val="206335184"/>
        <c:crosses val="autoZero"/>
        <c:auto val="1"/>
        <c:lblAlgn val="ctr"/>
        <c:lblOffset val="100"/>
        <c:noMultiLvlLbl val="0"/>
      </c:catAx>
      <c:valAx>
        <c:axId val="2063351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BR"/>
          </a:p>
        </c:txPr>
        <c:crossAx val="10259184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Planilha1!$B$1</c:f>
              <c:strCache>
                <c:ptCount val="1"/>
                <c:pt idx="0">
                  <c:v>Consultas</c:v>
                </c:pt>
              </c:strCache>
            </c:strRef>
          </c:tx>
          <c:spPr>
            <a:solidFill>
              <a:schemeClr val="tx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Planilha1!$A$2:$A$6</c:f>
              <c:strCache>
                <c:ptCount val="5"/>
                <c:pt idx="0">
                  <c:v>2014</c:v>
                </c:pt>
                <c:pt idx="1">
                  <c:v>2015</c:v>
                </c:pt>
                <c:pt idx="2">
                  <c:v>2016</c:v>
                </c:pt>
                <c:pt idx="3">
                  <c:v>2017</c:v>
                </c:pt>
                <c:pt idx="4">
                  <c:v>2018</c:v>
                </c:pt>
              </c:strCache>
            </c:strRef>
          </c:cat>
          <c:val>
            <c:numRef>
              <c:f>Planilha1!$B$2:$B$6</c:f>
              <c:numCache>
                <c:formatCode>###0</c:formatCode>
                <c:ptCount val="5"/>
                <c:pt idx="0">
                  <c:v>49</c:v>
                </c:pt>
                <c:pt idx="1">
                  <c:v>75</c:v>
                </c:pt>
                <c:pt idx="2">
                  <c:v>82</c:v>
                </c:pt>
                <c:pt idx="3">
                  <c:v>72</c:v>
                </c:pt>
                <c:pt idx="4">
                  <c:v>48</c:v>
                </c:pt>
              </c:numCache>
            </c:numRef>
          </c:val>
          <c:extLst>
            <c:ext xmlns:c16="http://schemas.microsoft.com/office/drawing/2014/chart" uri="{C3380CC4-5D6E-409C-BE32-E72D297353CC}">
              <c16:uniqueId val="{00000000-FEA7-4DBC-B812-16D3CD13F437}"/>
            </c:ext>
          </c:extLst>
        </c:ser>
        <c:ser>
          <c:idx val="1"/>
          <c:order val="1"/>
          <c:tx>
            <c:strRef>
              <c:f>Planilha1!$C$1</c:f>
              <c:strCache>
                <c:ptCount val="1"/>
                <c:pt idx="0">
                  <c:v>Autorizações</c:v>
                </c:pt>
              </c:strCache>
            </c:strRef>
          </c:tx>
          <c:spPr>
            <a:solidFill>
              <a:schemeClr val="tx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Planilha1!$A$2:$A$6</c:f>
              <c:strCache>
                <c:ptCount val="5"/>
                <c:pt idx="0">
                  <c:v>2014</c:v>
                </c:pt>
                <c:pt idx="1">
                  <c:v>2015</c:v>
                </c:pt>
                <c:pt idx="2">
                  <c:v>2016</c:v>
                </c:pt>
                <c:pt idx="3">
                  <c:v>2017</c:v>
                </c:pt>
                <c:pt idx="4">
                  <c:v>2018</c:v>
                </c:pt>
              </c:strCache>
            </c:strRef>
          </c:cat>
          <c:val>
            <c:numRef>
              <c:f>Planilha1!$C$2:$C$6</c:f>
              <c:numCache>
                <c:formatCode>###0</c:formatCode>
                <c:ptCount val="5"/>
                <c:pt idx="0">
                  <c:v>28</c:v>
                </c:pt>
                <c:pt idx="1">
                  <c:v>54</c:v>
                </c:pt>
                <c:pt idx="2">
                  <c:v>61</c:v>
                </c:pt>
                <c:pt idx="3">
                  <c:v>110</c:v>
                </c:pt>
                <c:pt idx="4">
                  <c:v>104</c:v>
                </c:pt>
              </c:numCache>
            </c:numRef>
          </c:val>
          <c:extLst>
            <c:ext xmlns:c16="http://schemas.microsoft.com/office/drawing/2014/chart" uri="{C3380CC4-5D6E-409C-BE32-E72D297353CC}">
              <c16:uniqueId val="{00000001-FEA7-4DBC-B812-16D3CD13F437}"/>
            </c:ext>
          </c:extLst>
        </c:ser>
        <c:dLbls>
          <c:showLegendKey val="0"/>
          <c:showVal val="1"/>
          <c:showCatName val="0"/>
          <c:showSerName val="0"/>
          <c:showPercent val="0"/>
          <c:showBubbleSize val="0"/>
        </c:dLbls>
        <c:gapWidth val="150"/>
        <c:overlap val="100"/>
        <c:axId val="1035936944"/>
        <c:axId val="861087536"/>
      </c:barChart>
      <c:catAx>
        <c:axId val="103593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BR"/>
          </a:p>
        </c:txPr>
        <c:crossAx val="861087536"/>
        <c:crosses val="autoZero"/>
        <c:auto val="1"/>
        <c:lblAlgn val="ctr"/>
        <c:lblOffset val="100"/>
        <c:noMultiLvlLbl val="0"/>
      </c:catAx>
      <c:valAx>
        <c:axId val="861087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BR"/>
          </a:p>
        </c:txPr>
        <c:crossAx val="10359369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pt-BR"/>
        </a:p>
      </c:txPr>
    </c:title>
    <c:autoTitleDeleted val="0"/>
    <c:plotArea>
      <c:layout/>
      <c:pieChart>
        <c:varyColors val="1"/>
        <c:ser>
          <c:idx val="0"/>
          <c:order val="0"/>
          <c:tx>
            <c:strRef>
              <c:f>Planilha1!$B$1</c:f>
              <c:strCache>
                <c:ptCount val="1"/>
                <c:pt idx="0">
                  <c:v>Tipos de resposta</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5846-4246-9112-1890EC2F28C4}"/>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5846-4246-9112-1890EC2F28C4}"/>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5846-4246-9112-1890EC2F28C4}"/>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5846-4246-9112-1890EC2F28C4}"/>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5846-4246-9112-1890EC2F28C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pt-BR"/>
              </a:p>
            </c:txPr>
            <c:dLblPos val="outEnd"/>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Planilha1!$A$2:$A$6</c:f>
              <c:strCache>
                <c:ptCount val="5"/>
                <c:pt idx="0">
                  <c:v>Não atende aos requisitos de admissibilidade</c:v>
                </c:pt>
                <c:pt idx="1">
                  <c:v>Não há conflito relevante</c:v>
                </c:pt>
                <c:pt idx="2">
                  <c:v>Possível conflito relevante</c:v>
                </c:pt>
                <c:pt idx="3">
                  <c:v>Impedimento de outra ordem</c:v>
                </c:pt>
                <c:pt idx="4">
                  <c:v>Perda de objeto</c:v>
                </c:pt>
              </c:strCache>
            </c:strRef>
          </c:cat>
          <c:val>
            <c:numRef>
              <c:f>Planilha1!$B$2:$B$6</c:f>
              <c:numCache>
                <c:formatCode>0.00%</c:formatCode>
                <c:ptCount val="5"/>
                <c:pt idx="0">
                  <c:v>0.25</c:v>
                </c:pt>
                <c:pt idx="1">
                  <c:v>0.56000000000000005</c:v>
                </c:pt>
                <c:pt idx="2">
                  <c:v>0.14000000000000001</c:v>
                </c:pt>
                <c:pt idx="3">
                  <c:v>0.03</c:v>
                </c:pt>
                <c:pt idx="4">
                  <c:v>0.02</c:v>
                </c:pt>
              </c:numCache>
            </c:numRef>
          </c:val>
          <c:extLst>
            <c:ext xmlns:c16="http://schemas.microsoft.com/office/drawing/2014/chart" uri="{C3380CC4-5D6E-409C-BE32-E72D297353CC}">
              <c16:uniqueId val="{00000000-46D5-48FB-9AFF-985FF452DA3B}"/>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pt-B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pt-BR"/>
        </a:p>
      </c:txPr>
    </c:title>
    <c:autoTitleDeleted val="0"/>
    <c:plotArea>
      <c:layout/>
      <c:pieChart>
        <c:varyColors val="1"/>
        <c:ser>
          <c:idx val="0"/>
          <c:order val="0"/>
          <c:tx>
            <c:strRef>
              <c:f>Planilha1!$B$1</c:f>
              <c:strCache>
                <c:ptCount val="1"/>
                <c:pt idx="0">
                  <c:v>Tipos de resposta</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ADAE-48DB-A9CD-F978413070C5}"/>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ADAE-48DB-A9CD-F978413070C5}"/>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ADAE-48DB-A9CD-F978413070C5}"/>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ADAE-48DB-A9CD-F978413070C5}"/>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ADAE-48DB-A9CD-F978413070C5}"/>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B-ADAE-48DB-A9CD-F978413070C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pt-BR"/>
              </a:p>
            </c:txPr>
            <c:dLblPos val="outEnd"/>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Planilha1!$A$2:$A$7</c:f>
              <c:strCache>
                <c:ptCount val="6"/>
                <c:pt idx="0">
                  <c:v>Não atende aos requisitos de admissibilidade</c:v>
                </c:pt>
                <c:pt idx="1">
                  <c:v>Não há conflito relevante</c:v>
                </c:pt>
                <c:pt idx="2">
                  <c:v>Há conflito relevante</c:v>
                </c:pt>
                <c:pt idx="3">
                  <c:v>Conflito mitigável</c:v>
                </c:pt>
                <c:pt idx="4">
                  <c:v>Impedimento de outra ordem</c:v>
                </c:pt>
                <c:pt idx="5">
                  <c:v>Perda de objeto</c:v>
                </c:pt>
              </c:strCache>
            </c:strRef>
          </c:cat>
          <c:val>
            <c:numRef>
              <c:f>Planilha1!$B$2:$B$7</c:f>
              <c:numCache>
                <c:formatCode>0.00%</c:formatCode>
                <c:ptCount val="6"/>
                <c:pt idx="0">
                  <c:v>0.08</c:v>
                </c:pt>
                <c:pt idx="1">
                  <c:v>0.32</c:v>
                </c:pt>
                <c:pt idx="2">
                  <c:v>0.25</c:v>
                </c:pt>
                <c:pt idx="3">
                  <c:v>0.15</c:v>
                </c:pt>
                <c:pt idx="4">
                  <c:v>0.16</c:v>
                </c:pt>
                <c:pt idx="5">
                  <c:v>0.04</c:v>
                </c:pt>
              </c:numCache>
            </c:numRef>
          </c:val>
          <c:extLst>
            <c:ext xmlns:c16="http://schemas.microsoft.com/office/drawing/2014/chart" uri="{C3380CC4-5D6E-409C-BE32-E72D297353CC}">
              <c16:uniqueId val="{00000000-46D5-48FB-9AFF-985FF452DA3B}"/>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pt-BR"/>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678D89-69F0-4124-9D1C-83F1462DE62B}"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FFA2EE6D-2921-47E2-84C0-861D076FE93D}">
      <dgm:prSet/>
      <dgm:spPr/>
      <dgm:t>
        <a:bodyPr/>
        <a:lstStyle/>
        <a:p>
          <a:r>
            <a:rPr lang="pt-BR"/>
            <a:t>Lei nº 12.813/2013 – Lei de Conflito de Interesses</a:t>
          </a:r>
        </a:p>
      </dgm:t>
    </dgm:pt>
    <dgm:pt modelId="{3159B75B-5227-405F-A6FD-C60E86882070}" type="parTrans" cxnId="{77EB0003-76D1-4369-B367-7BF0F46F037A}">
      <dgm:prSet/>
      <dgm:spPr/>
      <dgm:t>
        <a:bodyPr/>
        <a:lstStyle/>
        <a:p>
          <a:endParaRPr lang="pt-BR"/>
        </a:p>
      </dgm:t>
    </dgm:pt>
    <dgm:pt modelId="{27AC7B33-00F6-4EA3-8150-A28DF85A4330}" type="sibTrans" cxnId="{77EB0003-76D1-4369-B367-7BF0F46F037A}">
      <dgm:prSet/>
      <dgm:spPr/>
      <dgm:t>
        <a:bodyPr/>
        <a:lstStyle/>
        <a:p>
          <a:endParaRPr lang="pt-BR"/>
        </a:p>
      </dgm:t>
    </dgm:pt>
    <dgm:pt modelId="{210FABF8-E859-413E-AF3A-623D7CACB14E}">
      <dgm:prSet/>
      <dgm:spPr/>
      <dgm:t>
        <a:bodyPr/>
        <a:lstStyle/>
        <a:p>
          <a:r>
            <a:rPr lang="pt-BR"/>
            <a:t>Dispõe sobre o conflito de interesses no exercício de cargo ou emprego do Poder Executivo federal e impedimentos posteriores ao exercício do cargo ou emprego</a:t>
          </a:r>
        </a:p>
      </dgm:t>
    </dgm:pt>
    <dgm:pt modelId="{B04DFE3D-B708-4E49-9C26-997615904023}" type="parTrans" cxnId="{B11C3B95-5937-4231-B74E-83A9229EF066}">
      <dgm:prSet/>
      <dgm:spPr/>
      <dgm:t>
        <a:bodyPr/>
        <a:lstStyle/>
        <a:p>
          <a:endParaRPr lang="pt-BR"/>
        </a:p>
      </dgm:t>
    </dgm:pt>
    <dgm:pt modelId="{78A73A04-987A-46ED-A7FE-A45F5172B0D8}" type="sibTrans" cxnId="{B11C3B95-5937-4231-B74E-83A9229EF066}">
      <dgm:prSet/>
      <dgm:spPr/>
      <dgm:t>
        <a:bodyPr/>
        <a:lstStyle/>
        <a:p>
          <a:endParaRPr lang="pt-BR"/>
        </a:p>
      </dgm:t>
    </dgm:pt>
    <dgm:pt modelId="{BF4101D1-5006-4145-A721-F238BCEB527C}">
      <dgm:prSet/>
      <dgm:spPr/>
      <dgm:t>
        <a:bodyPr/>
        <a:lstStyle/>
        <a:p>
          <a:r>
            <a:rPr lang="pt-BR"/>
            <a:t>Portaria Interministerial MP-CGU nº 333/2013</a:t>
          </a:r>
        </a:p>
      </dgm:t>
    </dgm:pt>
    <dgm:pt modelId="{83DC6BAB-CFA1-4AC2-A455-18DABE63B259}" type="parTrans" cxnId="{7DD3E2B3-AAB9-45C2-9500-DBE3F17ECF10}">
      <dgm:prSet/>
      <dgm:spPr/>
      <dgm:t>
        <a:bodyPr/>
        <a:lstStyle/>
        <a:p>
          <a:endParaRPr lang="pt-BR"/>
        </a:p>
      </dgm:t>
    </dgm:pt>
    <dgm:pt modelId="{9E1D260D-6FD5-464B-9842-5C3907E5D3F9}" type="sibTrans" cxnId="{7DD3E2B3-AAB9-45C2-9500-DBE3F17ECF10}">
      <dgm:prSet/>
      <dgm:spPr/>
      <dgm:t>
        <a:bodyPr/>
        <a:lstStyle/>
        <a:p>
          <a:endParaRPr lang="pt-BR"/>
        </a:p>
      </dgm:t>
    </dgm:pt>
    <dgm:pt modelId="{0C39FB30-23C4-46E8-B59B-BC3BE961B61E}">
      <dgm:prSet/>
      <dgm:spPr/>
      <dgm:t>
        <a:bodyPr/>
        <a:lstStyle/>
        <a:p>
          <a:r>
            <a:rPr lang="pt-BR" dirty="0"/>
            <a:t>Disciplina a consulta sobre a existência de conflito de interesses e o pedido de autorização para o exercício de atividade privada por servidor ou empregado público do Poder Executivo federal</a:t>
          </a:r>
        </a:p>
      </dgm:t>
    </dgm:pt>
    <dgm:pt modelId="{EF89D6AA-8F56-48CC-B100-5864AAD2E77D}" type="parTrans" cxnId="{B7B557A6-C3FC-4814-AD19-83B225B02DFD}">
      <dgm:prSet/>
      <dgm:spPr/>
      <dgm:t>
        <a:bodyPr/>
        <a:lstStyle/>
        <a:p>
          <a:endParaRPr lang="pt-BR"/>
        </a:p>
      </dgm:t>
    </dgm:pt>
    <dgm:pt modelId="{5A8C15FE-85B6-4C9F-B7FF-371C268ED801}" type="sibTrans" cxnId="{B7B557A6-C3FC-4814-AD19-83B225B02DFD}">
      <dgm:prSet/>
      <dgm:spPr/>
      <dgm:t>
        <a:bodyPr/>
        <a:lstStyle/>
        <a:p>
          <a:endParaRPr lang="pt-BR"/>
        </a:p>
      </dgm:t>
    </dgm:pt>
    <dgm:pt modelId="{52974B3C-9F78-4CAF-A7A3-55E899F59042}">
      <dgm:prSet/>
      <dgm:spPr/>
      <dgm:t>
        <a:bodyPr/>
        <a:lstStyle/>
        <a:p>
          <a:r>
            <a:rPr lang="pt-BR" dirty="0"/>
            <a:t>Portaria CGU nº 1.911/2013</a:t>
          </a:r>
        </a:p>
      </dgm:t>
    </dgm:pt>
    <dgm:pt modelId="{430B47AF-C102-423D-B721-BD301FD56FEE}" type="parTrans" cxnId="{02D4A264-8D89-40D0-88D6-1A711C3F9E2F}">
      <dgm:prSet/>
      <dgm:spPr/>
      <dgm:t>
        <a:bodyPr/>
        <a:lstStyle/>
        <a:p>
          <a:endParaRPr lang="pt-BR"/>
        </a:p>
      </dgm:t>
    </dgm:pt>
    <dgm:pt modelId="{885858EF-C70E-4999-9CE2-4B471E1E6734}" type="sibTrans" cxnId="{02D4A264-8D89-40D0-88D6-1A711C3F9E2F}">
      <dgm:prSet/>
      <dgm:spPr/>
      <dgm:t>
        <a:bodyPr/>
        <a:lstStyle/>
        <a:p>
          <a:endParaRPr lang="pt-BR"/>
        </a:p>
      </dgm:t>
    </dgm:pt>
    <dgm:pt modelId="{AE795C41-0381-46CA-B929-06159B683E1D}">
      <dgm:prSet/>
      <dgm:spPr/>
      <dgm:t>
        <a:bodyPr/>
        <a:lstStyle/>
        <a:p>
          <a:r>
            <a:rPr lang="pt-BR" dirty="0"/>
            <a:t>Define os procedimentos internos necessários à deliberação da CGU sobre consultas ou pedido de autorização.</a:t>
          </a:r>
        </a:p>
      </dgm:t>
    </dgm:pt>
    <dgm:pt modelId="{AD4F162D-718D-4E1F-BCF2-913F29729028}" type="parTrans" cxnId="{C8417536-6F84-431A-93EA-EF7BE884D33A}">
      <dgm:prSet/>
      <dgm:spPr/>
      <dgm:t>
        <a:bodyPr/>
        <a:lstStyle/>
        <a:p>
          <a:endParaRPr lang="pt-BR"/>
        </a:p>
      </dgm:t>
    </dgm:pt>
    <dgm:pt modelId="{20DCBC5B-F8AD-4211-8D79-B312851A0C42}" type="sibTrans" cxnId="{C8417536-6F84-431A-93EA-EF7BE884D33A}">
      <dgm:prSet/>
      <dgm:spPr/>
      <dgm:t>
        <a:bodyPr/>
        <a:lstStyle/>
        <a:p>
          <a:endParaRPr lang="pt-BR"/>
        </a:p>
      </dgm:t>
    </dgm:pt>
    <dgm:pt modelId="{FE980206-1C10-4084-B976-0AEF7839316F}">
      <dgm:prSet/>
      <dgm:spPr/>
      <dgm:t>
        <a:bodyPr/>
        <a:lstStyle/>
        <a:p>
          <a:r>
            <a:rPr lang="pt-BR" dirty="0"/>
            <a:t>Orientação Normativa CGU nº 02/2014</a:t>
          </a:r>
        </a:p>
      </dgm:t>
    </dgm:pt>
    <dgm:pt modelId="{F8152AF5-18E7-4371-B6BC-FA170881A3A0}" type="parTrans" cxnId="{E0233B21-ED53-44C0-9E02-3CB80D6211CE}">
      <dgm:prSet/>
      <dgm:spPr/>
      <dgm:t>
        <a:bodyPr/>
        <a:lstStyle/>
        <a:p>
          <a:endParaRPr lang="pt-BR"/>
        </a:p>
      </dgm:t>
    </dgm:pt>
    <dgm:pt modelId="{47AA9692-24D5-462E-AAAE-80B0C3C974D1}" type="sibTrans" cxnId="{E0233B21-ED53-44C0-9E02-3CB80D6211CE}">
      <dgm:prSet/>
      <dgm:spPr/>
      <dgm:t>
        <a:bodyPr/>
        <a:lstStyle/>
        <a:p>
          <a:endParaRPr lang="pt-BR"/>
        </a:p>
      </dgm:t>
    </dgm:pt>
    <dgm:pt modelId="{ED495062-0348-4F0B-A60F-3A54CDFC17A9}">
      <dgm:prSet/>
      <dgm:spPr/>
      <dgm:t>
        <a:bodyPr/>
        <a:lstStyle/>
        <a:p>
          <a:r>
            <a:rPr lang="pt-BR" dirty="0"/>
            <a:t>Dispõe sobre o exercício de atividades de magistério por agentes públicos do Poder Executivo federal</a:t>
          </a:r>
        </a:p>
      </dgm:t>
    </dgm:pt>
    <dgm:pt modelId="{8A5C3702-E95F-46AB-A515-0ACD816D3961}" type="parTrans" cxnId="{42573E38-E8F5-41DC-8F0F-1E6F4C828D4A}">
      <dgm:prSet/>
      <dgm:spPr/>
      <dgm:t>
        <a:bodyPr/>
        <a:lstStyle/>
        <a:p>
          <a:endParaRPr lang="pt-BR"/>
        </a:p>
      </dgm:t>
    </dgm:pt>
    <dgm:pt modelId="{1B23DB4C-F9CC-460B-AEEB-A5E5F9C126CA}" type="sibTrans" cxnId="{42573E38-E8F5-41DC-8F0F-1E6F4C828D4A}">
      <dgm:prSet/>
      <dgm:spPr/>
      <dgm:t>
        <a:bodyPr/>
        <a:lstStyle/>
        <a:p>
          <a:endParaRPr lang="pt-BR"/>
        </a:p>
      </dgm:t>
    </dgm:pt>
    <dgm:pt modelId="{B561E8DE-949B-4CD1-B38D-A206A7DA638D}">
      <dgm:prSet/>
      <dgm:spPr/>
      <dgm:t>
        <a:bodyPr/>
        <a:lstStyle/>
        <a:p>
          <a:r>
            <a:rPr lang="pt-BR" dirty="0"/>
            <a:t>Orientação Normativa Conjunta CGU-CEP nº 01/2016</a:t>
          </a:r>
        </a:p>
      </dgm:t>
    </dgm:pt>
    <dgm:pt modelId="{4B206D98-2438-44A3-9CBA-89FA18526FD0}" type="parTrans" cxnId="{3391C31C-2708-4BCE-957C-F59917E4CBFE}">
      <dgm:prSet/>
      <dgm:spPr/>
      <dgm:t>
        <a:bodyPr/>
        <a:lstStyle/>
        <a:p>
          <a:endParaRPr lang="pt-BR"/>
        </a:p>
      </dgm:t>
    </dgm:pt>
    <dgm:pt modelId="{0DD18E73-32BE-4724-990F-072BB8839155}" type="sibTrans" cxnId="{3391C31C-2708-4BCE-957C-F59917E4CBFE}">
      <dgm:prSet/>
      <dgm:spPr/>
      <dgm:t>
        <a:bodyPr/>
        <a:lstStyle/>
        <a:p>
          <a:endParaRPr lang="pt-BR"/>
        </a:p>
      </dgm:t>
    </dgm:pt>
    <dgm:pt modelId="{09D6D8D6-28F6-4D5C-BB56-EB4E9E2FE169}">
      <dgm:prSet/>
      <dgm:spPr/>
      <dgm:t>
        <a:bodyPr/>
        <a:lstStyle/>
        <a:p>
          <a:r>
            <a:rPr lang="pt-BR" dirty="0"/>
            <a:t>Dispõe sobre a participação de agentes públicos federais em eventos e atividades custeados por terceiros.</a:t>
          </a:r>
        </a:p>
      </dgm:t>
    </dgm:pt>
    <dgm:pt modelId="{5A41674C-6A22-474A-A74D-6E75BA3E50F0}" type="parTrans" cxnId="{FA734A8C-B267-41E7-AB77-D2183049C8D7}">
      <dgm:prSet/>
      <dgm:spPr/>
      <dgm:t>
        <a:bodyPr/>
        <a:lstStyle/>
        <a:p>
          <a:endParaRPr lang="pt-BR"/>
        </a:p>
      </dgm:t>
    </dgm:pt>
    <dgm:pt modelId="{E18BBA9B-952D-4D61-9A36-BD4876F6EB56}" type="sibTrans" cxnId="{FA734A8C-B267-41E7-AB77-D2183049C8D7}">
      <dgm:prSet/>
      <dgm:spPr/>
      <dgm:t>
        <a:bodyPr/>
        <a:lstStyle/>
        <a:p>
          <a:endParaRPr lang="pt-BR"/>
        </a:p>
      </dgm:t>
    </dgm:pt>
    <dgm:pt modelId="{24856042-6B1C-40D6-A3D5-43A6292CBDFB}" type="pres">
      <dgm:prSet presAssocID="{94678D89-69F0-4124-9D1C-83F1462DE62B}" presName="linear" presStyleCnt="0">
        <dgm:presLayoutVars>
          <dgm:animLvl val="lvl"/>
          <dgm:resizeHandles val="exact"/>
        </dgm:presLayoutVars>
      </dgm:prSet>
      <dgm:spPr/>
      <dgm:t>
        <a:bodyPr/>
        <a:lstStyle/>
        <a:p>
          <a:endParaRPr lang="pt-BR"/>
        </a:p>
      </dgm:t>
    </dgm:pt>
    <dgm:pt modelId="{EB29FDEF-B38F-46D3-AC85-ECAF97795FF2}" type="pres">
      <dgm:prSet presAssocID="{FFA2EE6D-2921-47E2-84C0-861D076FE93D}" presName="parentText" presStyleLbl="node1" presStyleIdx="0" presStyleCnt="5">
        <dgm:presLayoutVars>
          <dgm:chMax val="0"/>
          <dgm:bulletEnabled val="1"/>
        </dgm:presLayoutVars>
      </dgm:prSet>
      <dgm:spPr>
        <a:prstGeom prst="rect">
          <a:avLst/>
        </a:prstGeom>
      </dgm:spPr>
      <dgm:t>
        <a:bodyPr/>
        <a:lstStyle/>
        <a:p>
          <a:endParaRPr lang="pt-BR"/>
        </a:p>
      </dgm:t>
    </dgm:pt>
    <dgm:pt modelId="{B9635D33-2E1E-4EEA-9D25-E92FFDBD24BA}" type="pres">
      <dgm:prSet presAssocID="{FFA2EE6D-2921-47E2-84C0-861D076FE93D}" presName="childText" presStyleLbl="revTx" presStyleIdx="0" presStyleCnt="5">
        <dgm:presLayoutVars>
          <dgm:bulletEnabled val="1"/>
        </dgm:presLayoutVars>
      </dgm:prSet>
      <dgm:spPr/>
      <dgm:t>
        <a:bodyPr/>
        <a:lstStyle/>
        <a:p>
          <a:endParaRPr lang="pt-BR"/>
        </a:p>
      </dgm:t>
    </dgm:pt>
    <dgm:pt modelId="{5DC3CA3C-382D-4AB5-8972-040129A63229}" type="pres">
      <dgm:prSet presAssocID="{BF4101D1-5006-4145-A721-F238BCEB527C}" presName="parentText" presStyleLbl="node1" presStyleIdx="1" presStyleCnt="5">
        <dgm:presLayoutVars>
          <dgm:chMax val="0"/>
          <dgm:bulletEnabled val="1"/>
        </dgm:presLayoutVars>
      </dgm:prSet>
      <dgm:spPr>
        <a:prstGeom prst="rect">
          <a:avLst/>
        </a:prstGeom>
      </dgm:spPr>
      <dgm:t>
        <a:bodyPr/>
        <a:lstStyle/>
        <a:p>
          <a:endParaRPr lang="pt-BR"/>
        </a:p>
      </dgm:t>
    </dgm:pt>
    <dgm:pt modelId="{8EF7C07B-F4F7-467E-8DC8-09E722141C15}" type="pres">
      <dgm:prSet presAssocID="{BF4101D1-5006-4145-A721-F238BCEB527C}" presName="childText" presStyleLbl="revTx" presStyleIdx="1" presStyleCnt="5">
        <dgm:presLayoutVars>
          <dgm:bulletEnabled val="1"/>
        </dgm:presLayoutVars>
      </dgm:prSet>
      <dgm:spPr/>
      <dgm:t>
        <a:bodyPr/>
        <a:lstStyle/>
        <a:p>
          <a:endParaRPr lang="pt-BR"/>
        </a:p>
      </dgm:t>
    </dgm:pt>
    <dgm:pt modelId="{5EA29DB4-C1FE-436D-8C46-6C168485E200}" type="pres">
      <dgm:prSet presAssocID="{52974B3C-9F78-4CAF-A7A3-55E899F59042}" presName="parentText" presStyleLbl="node1" presStyleIdx="2" presStyleCnt="5">
        <dgm:presLayoutVars>
          <dgm:chMax val="0"/>
          <dgm:bulletEnabled val="1"/>
        </dgm:presLayoutVars>
      </dgm:prSet>
      <dgm:spPr>
        <a:prstGeom prst="rect">
          <a:avLst/>
        </a:prstGeom>
      </dgm:spPr>
      <dgm:t>
        <a:bodyPr/>
        <a:lstStyle/>
        <a:p>
          <a:endParaRPr lang="pt-BR"/>
        </a:p>
      </dgm:t>
    </dgm:pt>
    <dgm:pt modelId="{C468A312-6E77-4C0C-9A92-9CD5D41594CC}" type="pres">
      <dgm:prSet presAssocID="{52974B3C-9F78-4CAF-A7A3-55E899F59042}" presName="childText" presStyleLbl="revTx" presStyleIdx="2" presStyleCnt="5">
        <dgm:presLayoutVars>
          <dgm:bulletEnabled val="1"/>
        </dgm:presLayoutVars>
      </dgm:prSet>
      <dgm:spPr/>
      <dgm:t>
        <a:bodyPr/>
        <a:lstStyle/>
        <a:p>
          <a:endParaRPr lang="pt-BR"/>
        </a:p>
      </dgm:t>
    </dgm:pt>
    <dgm:pt modelId="{B1E96097-AEBB-4C6D-B061-8230A898946F}" type="pres">
      <dgm:prSet presAssocID="{FE980206-1C10-4084-B976-0AEF7839316F}" presName="parentText" presStyleLbl="node1" presStyleIdx="3" presStyleCnt="5">
        <dgm:presLayoutVars>
          <dgm:chMax val="0"/>
          <dgm:bulletEnabled val="1"/>
        </dgm:presLayoutVars>
      </dgm:prSet>
      <dgm:spPr>
        <a:prstGeom prst="rect">
          <a:avLst/>
        </a:prstGeom>
      </dgm:spPr>
      <dgm:t>
        <a:bodyPr/>
        <a:lstStyle/>
        <a:p>
          <a:endParaRPr lang="pt-BR"/>
        </a:p>
      </dgm:t>
    </dgm:pt>
    <dgm:pt modelId="{DA741FA8-B080-45E5-903E-CCEC6D4B75F7}" type="pres">
      <dgm:prSet presAssocID="{FE980206-1C10-4084-B976-0AEF7839316F}" presName="childText" presStyleLbl="revTx" presStyleIdx="3" presStyleCnt="5">
        <dgm:presLayoutVars>
          <dgm:bulletEnabled val="1"/>
        </dgm:presLayoutVars>
      </dgm:prSet>
      <dgm:spPr/>
      <dgm:t>
        <a:bodyPr/>
        <a:lstStyle/>
        <a:p>
          <a:endParaRPr lang="pt-BR"/>
        </a:p>
      </dgm:t>
    </dgm:pt>
    <dgm:pt modelId="{A2FD09A8-91D6-4C8E-83C0-52C96E15B7BD}" type="pres">
      <dgm:prSet presAssocID="{B561E8DE-949B-4CD1-B38D-A206A7DA638D}" presName="parentText" presStyleLbl="node1" presStyleIdx="4" presStyleCnt="5">
        <dgm:presLayoutVars>
          <dgm:chMax val="0"/>
          <dgm:bulletEnabled val="1"/>
        </dgm:presLayoutVars>
      </dgm:prSet>
      <dgm:spPr>
        <a:prstGeom prst="rect">
          <a:avLst/>
        </a:prstGeom>
      </dgm:spPr>
      <dgm:t>
        <a:bodyPr/>
        <a:lstStyle/>
        <a:p>
          <a:endParaRPr lang="pt-BR"/>
        </a:p>
      </dgm:t>
    </dgm:pt>
    <dgm:pt modelId="{8734203C-6B37-46BB-89F1-27CB352F7E21}" type="pres">
      <dgm:prSet presAssocID="{B561E8DE-949B-4CD1-B38D-A206A7DA638D}" presName="childText" presStyleLbl="revTx" presStyleIdx="4" presStyleCnt="5">
        <dgm:presLayoutVars>
          <dgm:bulletEnabled val="1"/>
        </dgm:presLayoutVars>
      </dgm:prSet>
      <dgm:spPr/>
      <dgm:t>
        <a:bodyPr/>
        <a:lstStyle/>
        <a:p>
          <a:endParaRPr lang="pt-BR"/>
        </a:p>
      </dgm:t>
    </dgm:pt>
  </dgm:ptLst>
  <dgm:cxnLst>
    <dgm:cxn modelId="{B11C3B95-5937-4231-B74E-83A9229EF066}" srcId="{FFA2EE6D-2921-47E2-84C0-861D076FE93D}" destId="{210FABF8-E859-413E-AF3A-623D7CACB14E}" srcOrd="0" destOrd="0" parTransId="{B04DFE3D-B708-4E49-9C26-997615904023}" sibTransId="{78A73A04-987A-46ED-A7FE-A45F5172B0D8}"/>
    <dgm:cxn modelId="{E0233B21-ED53-44C0-9E02-3CB80D6211CE}" srcId="{94678D89-69F0-4124-9D1C-83F1462DE62B}" destId="{FE980206-1C10-4084-B976-0AEF7839316F}" srcOrd="3" destOrd="0" parTransId="{F8152AF5-18E7-4371-B6BC-FA170881A3A0}" sibTransId="{47AA9692-24D5-462E-AAAE-80B0C3C974D1}"/>
    <dgm:cxn modelId="{C0B43A92-93D7-458C-BCC7-AF49CDC1288F}" type="presOf" srcId="{B561E8DE-949B-4CD1-B38D-A206A7DA638D}" destId="{A2FD09A8-91D6-4C8E-83C0-52C96E15B7BD}" srcOrd="0" destOrd="0" presId="urn:microsoft.com/office/officeart/2005/8/layout/vList2"/>
    <dgm:cxn modelId="{7DD3E2B3-AAB9-45C2-9500-DBE3F17ECF10}" srcId="{94678D89-69F0-4124-9D1C-83F1462DE62B}" destId="{BF4101D1-5006-4145-A721-F238BCEB527C}" srcOrd="1" destOrd="0" parTransId="{83DC6BAB-CFA1-4AC2-A455-18DABE63B259}" sibTransId="{9E1D260D-6FD5-464B-9842-5C3907E5D3F9}"/>
    <dgm:cxn modelId="{FA734A8C-B267-41E7-AB77-D2183049C8D7}" srcId="{B561E8DE-949B-4CD1-B38D-A206A7DA638D}" destId="{09D6D8D6-28F6-4D5C-BB56-EB4E9E2FE169}" srcOrd="0" destOrd="0" parTransId="{5A41674C-6A22-474A-A74D-6E75BA3E50F0}" sibTransId="{E18BBA9B-952D-4D61-9A36-BD4876F6EB56}"/>
    <dgm:cxn modelId="{DCE020E3-C2F0-4C0D-B475-B7FA5C681A1C}" type="presOf" srcId="{09D6D8D6-28F6-4D5C-BB56-EB4E9E2FE169}" destId="{8734203C-6B37-46BB-89F1-27CB352F7E21}" srcOrd="0" destOrd="0" presId="urn:microsoft.com/office/officeart/2005/8/layout/vList2"/>
    <dgm:cxn modelId="{F1A9D0A3-2E14-4881-8E47-8304C9B85308}" type="presOf" srcId="{0C39FB30-23C4-46E8-B59B-BC3BE961B61E}" destId="{8EF7C07B-F4F7-467E-8DC8-09E722141C15}" srcOrd="0" destOrd="0" presId="urn:microsoft.com/office/officeart/2005/8/layout/vList2"/>
    <dgm:cxn modelId="{B693E381-391C-490F-B906-32F9DC5B4F9C}" type="presOf" srcId="{AE795C41-0381-46CA-B929-06159B683E1D}" destId="{C468A312-6E77-4C0C-9A92-9CD5D41594CC}" srcOrd="0" destOrd="0" presId="urn:microsoft.com/office/officeart/2005/8/layout/vList2"/>
    <dgm:cxn modelId="{EBBA806C-C93A-4E4E-B90B-D49864C03466}" type="presOf" srcId="{210FABF8-E859-413E-AF3A-623D7CACB14E}" destId="{B9635D33-2E1E-4EEA-9D25-E92FFDBD24BA}" srcOrd="0" destOrd="0" presId="urn:microsoft.com/office/officeart/2005/8/layout/vList2"/>
    <dgm:cxn modelId="{416DC961-B9B6-4D29-9B81-843B91FD20D0}" type="presOf" srcId="{FE980206-1C10-4084-B976-0AEF7839316F}" destId="{B1E96097-AEBB-4C6D-B061-8230A898946F}" srcOrd="0" destOrd="0" presId="urn:microsoft.com/office/officeart/2005/8/layout/vList2"/>
    <dgm:cxn modelId="{77EB0003-76D1-4369-B367-7BF0F46F037A}" srcId="{94678D89-69F0-4124-9D1C-83F1462DE62B}" destId="{FFA2EE6D-2921-47E2-84C0-861D076FE93D}" srcOrd="0" destOrd="0" parTransId="{3159B75B-5227-405F-A6FD-C60E86882070}" sibTransId="{27AC7B33-00F6-4EA3-8150-A28DF85A4330}"/>
    <dgm:cxn modelId="{4A0BD8A8-4929-40BC-907C-0920C002D525}" type="presOf" srcId="{94678D89-69F0-4124-9D1C-83F1462DE62B}" destId="{24856042-6B1C-40D6-A3D5-43A6292CBDFB}" srcOrd="0" destOrd="0" presId="urn:microsoft.com/office/officeart/2005/8/layout/vList2"/>
    <dgm:cxn modelId="{BD58998B-3DB9-4F5B-B639-7817DDA6ACB8}" type="presOf" srcId="{BF4101D1-5006-4145-A721-F238BCEB527C}" destId="{5DC3CA3C-382D-4AB5-8972-040129A63229}" srcOrd="0" destOrd="0" presId="urn:microsoft.com/office/officeart/2005/8/layout/vList2"/>
    <dgm:cxn modelId="{3391C31C-2708-4BCE-957C-F59917E4CBFE}" srcId="{94678D89-69F0-4124-9D1C-83F1462DE62B}" destId="{B561E8DE-949B-4CD1-B38D-A206A7DA638D}" srcOrd="4" destOrd="0" parTransId="{4B206D98-2438-44A3-9CBA-89FA18526FD0}" sibTransId="{0DD18E73-32BE-4724-990F-072BB8839155}"/>
    <dgm:cxn modelId="{C8417536-6F84-431A-93EA-EF7BE884D33A}" srcId="{52974B3C-9F78-4CAF-A7A3-55E899F59042}" destId="{AE795C41-0381-46CA-B929-06159B683E1D}" srcOrd="0" destOrd="0" parTransId="{AD4F162D-718D-4E1F-BCF2-913F29729028}" sibTransId="{20DCBC5B-F8AD-4211-8D79-B312851A0C42}"/>
    <dgm:cxn modelId="{78C5B421-1DAB-470E-8AE5-269E8F45D9F8}" type="presOf" srcId="{FFA2EE6D-2921-47E2-84C0-861D076FE93D}" destId="{EB29FDEF-B38F-46D3-AC85-ECAF97795FF2}" srcOrd="0" destOrd="0" presId="urn:microsoft.com/office/officeart/2005/8/layout/vList2"/>
    <dgm:cxn modelId="{42573E38-E8F5-41DC-8F0F-1E6F4C828D4A}" srcId="{FE980206-1C10-4084-B976-0AEF7839316F}" destId="{ED495062-0348-4F0B-A60F-3A54CDFC17A9}" srcOrd="0" destOrd="0" parTransId="{8A5C3702-E95F-46AB-A515-0ACD816D3961}" sibTransId="{1B23DB4C-F9CC-460B-AEEB-A5E5F9C126CA}"/>
    <dgm:cxn modelId="{BE5C11B2-9B31-4AA3-9029-E232074344E0}" type="presOf" srcId="{ED495062-0348-4F0B-A60F-3A54CDFC17A9}" destId="{DA741FA8-B080-45E5-903E-CCEC6D4B75F7}" srcOrd="0" destOrd="0" presId="urn:microsoft.com/office/officeart/2005/8/layout/vList2"/>
    <dgm:cxn modelId="{0DCBFD79-663F-45EB-A087-EBF1D098E8C7}" type="presOf" srcId="{52974B3C-9F78-4CAF-A7A3-55E899F59042}" destId="{5EA29DB4-C1FE-436D-8C46-6C168485E200}" srcOrd="0" destOrd="0" presId="urn:microsoft.com/office/officeart/2005/8/layout/vList2"/>
    <dgm:cxn modelId="{02D4A264-8D89-40D0-88D6-1A711C3F9E2F}" srcId="{94678D89-69F0-4124-9D1C-83F1462DE62B}" destId="{52974B3C-9F78-4CAF-A7A3-55E899F59042}" srcOrd="2" destOrd="0" parTransId="{430B47AF-C102-423D-B721-BD301FD56FEE}" sibTransId="{885858EF-C70E-4999-9CE2-4B471E1E6734}"/>
    <dgm:cxn modelId="{B7B557A6-C3FC-4814-AD19-83B225B02DFD}" srcId="{BF4101D1-5006-4145-A721-F238BCEB527C}" destId="{0C39FB30-23C4-46E8-B59B-BC3BE961B61E}" srcOrd="0" destOrd="0" parTransId="{EF89D6AA-8F56-48CC-B100-5864AAD2E77D}" sibTransId="{5A8C15FE-85B6-4C9F-B7FF-371C268ED801}"/>
    <dgm:cxn modelId="{5A9A86D8-48E5-4940-BA69-CD4D33EC13DE}" type="presParOf" srcId="{24856042-6B1C-40D6-A3D5-43A6292CBDFB}" destId="{EB29FDEF-B38F-46D3-AC85-ECAF97795FF2}" srcOrd="0" destOrd="0" presId="urn:microsoft.com/office/officeart/2005/8/layout/vList2"/>
    <dgm:cxn modelId="{98CFF428-A211-402F-8ED1-913896197F27}" type="presParOf" srcId="{24856042-6B1C-40D6-A3D5-43A6292CBDFB}" destId="{B9635D33-2E1E-4EEA-9D25-E92FFDBD24BA}" srcOrd="1" destOrd="0" presId="urn:microsoft.com/office/officeart/2005/8/layout/vList2"/>
    <dgm:cxn modelId="{1FAE9CA5-BED9-4708-9041-461E0CCF1F5D}" type="presParOf" srcId="{24856042-6B1C-40D6-A3D5-43A6292CBDFB}" destId="{5DC3CA3C-382D-4AB5-8972-040129A63229}" srcOrd="2" destOrd="0" presId="urn:microsoft.com/office/officeart/2005/8/layout/vList2"/>
    <dgm:cxn modelId="{CA22F647-0445-4E4F-B0A3-4DF4C15AF04D}" type="presParOf" srcId="{24856042-6B1C-40D6-A3D5-43A6292CBDFB}" destId="{8EF7C07B-F4F7-467E-8DC8-09E722141C15}" srcOrd="3" destOrd="0" presId="urn:microsoft.com/office/officeart/2005/8/layout/vList2"/>
    <dgm:cxn modelId="{22577F26-B79E-4FB8-A8DE-EE349C016774}" type="presParOf" srcId="{24856042-6B1C-40D6-A3D5-43A6292CBDFB}" destId="{5EA29DB4-C1FE-436D-8C46-6C168485E200}" srcOrd="4" destOrd="0" presId="urn:microsoft.com/office/officeart/2005/8/layout/vList2"/>
    <dgm:cxn modelId="{C61308E5-83E2-4068-B264-5ED497113976}" type="presParOf" srcId="{24856042-6B1C-40D6-A3D5-43A6292CBDFB}" destId="{C468A312-6E77-4C0C-9A92-9CD5D41594CC}" srcOrd="5" destOrd="0" presId="urn:microsoft.com/office/officeart/2005/8/layout/vList2"/>
    <dgm:cxn modelId="{374898D0-A030-46FF-8255-B1DC170ABCF8}" type="presParOf" srcId="{24856042-6B1C-40D6-A3D5-43A6292CBDFB}" destId="{B1E96097-AEBB-4C6D-B061-8230A898946F}" srcOrd="6" destOrd="0" presId="urn:microsoft.com/office/officeart/2005/8/layout/vList2"/>
    <dgm:cxn modelId="{1045D8C7-4036-4C5D-B29C-D57FAA9854E5}" type="presParOf" srcId="{24856042-6B1C-40D6-A3D5-43A6292CBDFB}" destId="{DA741FA8-B080-45E5-903E-CCEC6D4B75F7}" srcOrd="7" destOrd="0" presId="urn:microsoft.com/office/officeart/2005/8/layout/vList2"/>
    <dgm:cxn modelId="{2D4EABCC-DB80-44E6-9F63-5512F29E83CA}" type="presParOf" srcId="{24856042-6B1C-40D6-A3D5-43A6292CBDFB}" destId="{A2FD09A8-91D6-4C8E-83C0-52C96E15B7BD}" srcOrd="8" destOrd="0" presId="urn:microsoft.com/office/officeart/2005/8/layout/vList2"/>
    <dgm:cxn modelId="{6EDA91FF-970D-43DC-A21A-C57CCFA20705}" type="presParOf" srcId="{24856042-6B1C-40D6-A3D5-43A6292CBDFB}" destId="{8734203C-6B37-46BB-89F1-27CB352F7E21}"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35015AF-BBBA-449F-A038-C489516578C5}"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836D38B9-24DC-4C42-83A4-3E575A7914E8}">
      <dgm:prSet phldrT="[Texto]"/>
      <dgm:spPr/>
      <dgm:t>
        <a:bodyPr/>
        <a:lstStyle/>
        <a:p>
          <a:pPr algn="l"/>
          <a:r>
            <a:rPr lang="pt-BR" b="0" i="0" dirty="0"/>
            <a:t>Praticar ato em benefício de interesse de pessoa jurídica de que participe o agente público, seu cônjuge, companheiro ou parentes, consanguíneos ou afins, em linha reta ou colateral, até o terceiro grau, e que possa ser por ele beneficiada ou influir em seus atos de gestão</a:t>
          </a:r>
          <a:endParaRPr lang="pt-BR" dirty="0"/>
        </a:p>
      </dgm:t>
    </dgm:pt>
    <dgm:pt modelId="{A16AEB79-3DC9-412C-8313-D9F79D714E91}" type="parTrans" cxnId="{2C5C8E56-B25D-43D7-837C-C9157F4819D1}">
      <dgm:prSet/>
      <dgm:spPr/>
      <dgm:t>
        <a:bodyPr/>
        <a:lstStyle/>
        <a:p>
          <a:pPr algn="l"/>
          <a:endParaRPr lang="pt-BR"/>
        </a:p>
      </dgm:t>
    </dgm:pt>
    <dgm:pt modelId="{F511542E-EB36-4E27-9745-2118B136684B}" type="sibTrans" cxnId="{2C5C8E56-B25D-43D7-837C-C9157F4819D1}">
      <dgm:prSet/>
      <dgm:spPr/>
      <dgm:t>
        <a:bodyPr/>
        <a:lstStyle/>
        <a:p>
          <a:pPr algn="l"/>
          <a:endParaRPr lang="pt-BR"/>
        </a:p>
      </dgm:t>
    </dgm:pt>
    <dgm:pt modelId="{9897D32D-9E7D-451A-8195-8C51EECB7640}">
      <dgm:prSet phldrT="[Texto]"/>
      <dgm:spPr/>
      <dgm:t>
        <a:bodyPr/>
        <a:lstStyle/>
        <a:p>
          <a:pPr algn="l"/>
          <a:r>
            <a:rPr lang="pt-BR" dirty="0"/>
            <a:t>Agente participa de processo decisório no âmbito do órgão ou entidade</a:t>
          </a:r>
        </a:p>
      </dgm:t>
    </dgm:pt>
    <dgm:pt modelId="{B00E37BE-E2D3-4C6E-8ED5-1BF0C1F57F84}" type="parTrans" cxnId="{338BFFC0-9776-4A92-9811-EDB00BEAE8C4}">
      <dgm:prSet/>
      <dgm:spPr/>
      <dgm:t>
        <a:bodyPr/>
        <a:lstStyle/>
        <a:p>
          <a:endParaRPr lang="pt-BR"/>
        </a:p>
      </dgm:t>
    </dgm:pt>
    <dgm:pt modelId="{609155B5-466D-4259-A7D0-1DAC6C325136}" type="sibTrans" cxnId="{338BFFC0-9776-4A92-9811-EDB00BEAE8C4}">
      <dgm:prSet/>
      <dgm:spPr/>
      <dgm:t>
        <a:bodyPr/>
        <a:lstStyle/>
        <a:p>
          <a:endParaRPr lang="pt-BR"/>
        </a:p>
      </dgm:t>
    </dgm:pt>
    <dgm:pt modelId="{4C09A1AA-8A1B-4E12-A2F7-A3ADD4111202}">
      <dgm:prSet phldrT="[Texto]"/>
      <dgm:spPr/>
      <dgm:t>
        <a:bodyPr/>
        <a:lstStyle/>
        <a:p>
          <a:pPr algn="l"/>
          <a:r>
            <a:rPr lang="pt-BR" dirty="0"/>
            <a:t>Não é necessário que o agente público exerça qualquer tipo de atividade na pessoa jurídica em questão</a:t>
          </a:r>
        </a:p>
      </dgm:t>
    </dgm:pt>
    <dgm:pt modelId="{EC468BB3-B40A-4B5A-9EA7-6655FF6821C0}" type="parTrans" cxnId="{D2FD37F5-12ED-49A5-BA12-9172D3003BCC}">
      <dgm:prSet/>
      <dgm:spPr/>
      <dgm:t>
        <a:bodyPr/>
        <a:lstStyle/>
        <a:p>
          <a:endParaRPr lang="pt-BR"/>
        </a:p>
      </dgm:t>
    </dgm:pt>
    <dgm:pt modelId="{9FD04E52-4497-4EF6-89E8-7D56F19CFF00}" type="sibTrans" cxnId="{D2FD37F5-12ED-49A5-BA12-9172D3003BCC}">
      <dgm:prSet/>
      <dgm:spPr/>
      <dgm:t>
        <a:bodyPr/>
        <a:lstStyle/>
        <a:p>
          <a:endParaRPr lang="pt-BR"/>
        </a:p>
      </dgm:t>
    </dgm:pt>
    <dgm:pt modelId="{FB74CE17-EB62-47C4-8B93-04CE623E75FB}">
      <dgm:prSet/>
      <dgm:spPr/>
      <dgm:t>
        <a:bodyPr/>
        <a:lstStyle/>
        <a:p>
          <a:pPr algn="l"/>
          <a:r>
            <a:rPr lang="pt-BR" dirty="0"/>
            <a:t>Essa decisão deve ser do interesse da pessoa jurídica</a:t>
          </a:r>
        </a:p>
      </dgm:t>
    </dgm:pt>
    <dgm:pt modelId="{AD0AF6AA-C679-41B4-A7F7-2B5EF3E41917}" type="parTrans" cxnId="{2A81DFF3-0425-47BC-8B7D-6FE8F522DE9D}">
      <dgm:prSet/>
      <dgm:spPr/>
      <dgm:t>
        <a:bodyPr/>
        <a:lstStyle/>
        <a:p>
          <a:endParaRPr lang="pt-BR"/>
        </a:p>
      </dgm:t>
    </dgm:pt>
    <dgm:pt modelId="{EBF80B83-FFD3-4307-928A-B8A2B43A4ABA}" type="sibTrans" cxnId="{2A81DFF3-0425-47BC-8B7D-6FE8F522DE9D}">
      <dgm:prSet/>
      <dgm:spPr/>
      <dgm:t>
        <a:bodyPr/>
        <a:lstStyle/>
        <a:p>
          <a:endParaRPr lang="pt-BR"/>
        </a:p>
      </dgm:t>
    </dgm:pt>
    <dgm:pt modelId="{08E19A0E-72E7-4B08-A50B-2D6C6BAB4CD5}" type="pres">
      <dgm:prSet presAssocID="{A35015AF-BBBA-449F-A038-C489516578C5}" presName="linear" presStyleCnt="0">
        <dgm:presLayoutVars>
          <dgm:animLvl val="lvl"/>
          <dgm:resizeHandles val="exact"/>
        </dgm:presLayoutVars>
      </dgm:prSet>
      <dgm:spPr/>
      <dgm:t>
        <a:bodyPr/>
        <a:lstStyle/>
        <a:p>
          <a:endParaRPr lang="pt-BR"/>
        </a:p>
      </dgm:t>
    </dgm:pt>
    <dgm:pt modelId="{76D6D5BE-FA1B-4935-877C-CB0DEAA183C4}" type="pres">
      <dgm:prSet presAssocID="{836D38B9-24DC-4C42-83A4-3E575A7914E8}" presName="parentText" presStyleLbl="node1" presStyleIdx="0" presStyleCnt="1">
        <dgm:presLayoutVars>
          <dgm:chMax val="0"/>
          <dgm:bulletEnabled val="1"/>
        </dgm:presLayoutVars>
      </dgm:prSet>
      <dgm:spPr>
        <a:prstGeom prst="rect">
          <a:avLst/>
        </a:prstGeom>
      </dgm:spPr>
      <dgm:t>
        <a:bodyPr/>
        <a:lstStyle/>
        <a:p>
          <a:endParaRPr lang="pt-BR"/>
        </a:p>
      </dgm:t>
    </dgm:pt>
    <dgm:pt modelId="{3F1CFABF-878B-40E2-AC55-731A2E5E3FBE}" type="pres">
      <dgm:prSet presAssocID="{836D38B9-24DC-4C42-83A4-3E575A7914E8}" presName="childText" presStyleLbl="revTx" presStyleIdx="0" presStyleCnt="1">
        <dgm:presLayoutVars>
          <dgm:bulletEnabled val="1"/>
        </dgm:presLayoutVars>
      </dgm:prSet>
      <dgm:spPr/>
      <dgm:t>
        <a:bodyPr/>
        <a:lstStyle/>
        <a:p>
          <a:endParaRPr lang="pt-BR"/>
        </a:p>
      </dgm:t>
    </dgm:pt>
  </dgm:ptLst>
  <dgm:cxnLst>
    <dgm:cxn modelId="{2C5C8E56-B25D-43D7-837C-C9157F4819D1}" srcId="{A35015AF-BBBA-449F-A038-C489516578C5}" destId="{836D38B9-24DC-4C42-83A4-3E575A7914E8}" srcOrd="0" destOrd="0" parTransId="{A16AEB79-3DC9-412C-8313-D9F79D714E91}" sibTransId="{F511542E-EB36-4E27-9745-2118B136684B}"/>
    <dgm:cxn modelId="{2A81DFF3-0425-47BC-8B7D-6FE8F522DE9D}" srcId="{836D38B9-24DC-4C42-83A4-3E575A7914E8}" destId="{FB74CE17-EB62-47C4-8B93-04CE623E75FB}" srcOrd="1" destOrd="0" parTransId="{AD0AF6AA-C679-41B4-A7F7-2B5EF3E41917}" sibTransId="{EBF80B83-FFD3-4307-928A-B8A2B43A4ABA}"/>
    <dgm:cxn modelId="{AFFA9ED4-86B4-4534-9E68-36AB0CCC1A9C}" type="presOf" srcId="{9897D32D-9E7D-451A-8195-8C51EECB7640}" destId="{3F1CFABF-878B-40E2-AC55-731A2E5E3FBE}" srcOrd="0" destOrd="0" presId="urn:microsoft.com/office/officeart/2005/8/layout/vList2"/>
    <dgm:cxn modelId="{E72FE2B2-7187-4D1C-800C-0FBEF7F36FA7}" type="presOf" srcId="{FB74CE17-EB62-47C4-8B93-04CE623E75FB}" destId="{3F1CFABF-878B-40E2-AC55-731A2E5E3FBE}" srcOrd="0" destOrd="1" presId="urn:microsoft.com/office/officeart/2005/8/layout/vList2"/>
    <dgm:cxn modelId="{DF954334-2868-456A-B994-3C5E5C7C4422}" type="presOf" srcId="{A35015AF-BBBA-449F-A038-C489516578C5}" destId="{08E19A0E-72E7-4B08-A50B-2D6C6BAB4CD5}" srcOrd="0" destOrd="0" presId="urn:microsoft.com/office/officeart/2005/8/layout/vList2"/>
    <dgm:cxn modelId="{338BFFC0-9776-4A92-9811-EDB00BEAE8C4}" srcId="{836D38B9-24DC-4C42-83A4-3E575A7914E8}" destId="{9897D32D-9E7D-451A-8195-8C51EECB7640}" srcOrd="0" destOrd="0" parTransId="{B00E37BE-E2D3-4C6E-8ED5-1BF0C1F57F84}" sibTransId="{609155B5-466D-4259-A7D0-1DAC6C325136}"/>
    <dgm:cxn modelId="{ED2CAAB4-7395-4EB0-868A-55CA83547ADF}" type="presOf" srcId="{4C09A1AA-8A1B-4E12-A2F7-A3ADD4111202}" destId="{3F1CFABF-878B-40E2-AC55-731A2E5E3FBE}" srcOrd="0" destOrd="2" presId="urn:microsoft.com/office/officeart/2005/8/layout/vList2"/>
    <dgm:cxn modelId="{3F690424-3891-44BE-AA69-622D1B892110}" type="presOf" srcId="{836D38B9-24DC-4C42-83A4-3E575A7914E8}" destId="{76D6D5BE-FA1B-4935-877C-CB0DEAA183C4}" srcOrd="0" destOrd="0" presId="urn:microsoft.com/office/officeart/2005/8/layout/vList2"/>
    <dgm:cxn modelId="{D2FD37F5-12ED-49A5-BA12-9172D3003BCC}" srcId="{836D38B9-24DC-4C42-83A4-3E575A7914E8}" destId="{4C09A1AA-8A1B-4E12-A2F7-A3ADD4111202}" srcOrd="2" destOrd="0" parTransId="{EC468BB3-B40A-4B5A-9EA7-6655FF6821C0}" sibTransId="{9FD04E52-4497-4EF6-89E8-7D56F19CFF00}"/>
    <dgm:cxn modelId="{96AE4E8E-6C8F-48D5-8366-E1E3E661676E}" type="presParOf" srcId="{08E19A0E-72E7-4B08-A50B-2D6C6BAB4CD5}" destId="{76D6D5BE-FA1B-4935-877C-CB0DEAA183C4}" srcOrd="0" destOrd="0" presId="urn:microsoft.com/office/officeart/2005/8/layout/vList2"/>
    <dgm:cxn modelId="{A4CC2544-1F47-4A22-8603-EE87559924D8}" type="presParOf" srcId="{08E19A0E-72E7-4B08-A50B-2D6C6BAB4CD5}" destId="{3F1CFABF-878B-40E2-AC55-731A2E5E3F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35015AF-BBBA-449F-A038-C489516578C5}"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836D38B9-24DC-4C42-83A4-3E575A7914E8}">
      <dgm:prSet phldrT="[Texto]"/>
      <dgm:spPr/>
      <dgm:t>
        <a:bodyPr/>
        <a:lstStyle/>
        <a:p>
          <a:pPr algn="l"/>
          <a:r>
            <a:rPr lang="pt-BR" b="0" i="0" dirty="0"/>
            <a:t>Receber presente de quem tenha interesse em decisão do agente público ou de colegiado do qual este participe fora dos limites e condições estabelecidos em regulamento</a:t>
          </a:r>
          <a:endParaRPr lang="pt-BR" dirty="0"/>
        </a:p>
      </dgm:t>
    </dgm:pt>
    <dgm:pt modelId="{A16AEB79-3DC9-412C-8313-D9F79D714E91}" type="parTrans" cxnId="{2C5C8E56-B25D-43D7-837C-C9157F4819D1}">
      <dgm:prSet/>
      <dgm:spPr/>
      <dgm:t>
        <a:bodyPr/>
        <a:lstStyle/>
        <a:p>
          <a:pPr algn="l"/>
          <a:endParaRPr lang="pt-BR"/>
        </a:p>
      </dgm:t>
    </dgm:pt>
    <dgm:pt modelId="{F511542E-EB36-4E27-9745-2118B136684B}" type="sibTrans" cxnId="{2C5C8E56-B25D-43D7-837C-C9157F4819D1}">
      <dgm:prSet/>
      <dgm:spPr/>
      <dgm:t>
        <a:bodyPr/>
        <a:lstStyle/>
        <a:p>
          <a:pPr algn="l"/>
          <a:endParaRPr lang="pt-BR"/>
        </a:p>
      </dgm:t>
    </dgm:pt>
    <dgm:pt modelId="{9897D32D-9E7D-451A-8195-8C51EECB7640}">
      <dgm:prSet phldrT="[Texto]"/>
      <dgm:spPr/>
      <dgm:t>
        <a:bodyPr/>
        <a:lstStyle/>
        <a:p>
          <a:pPr algn="l"/>
          <a:r>
            <a:rPr lang="pt-BR" dirty="0"/>
            <a:t>Inciso ainda necessita de regulamentação</a:t>
          </a:r>
        </a:p>
      </dgm:t>
    </dgm:pt>
    <dgm:pt modelId="{B00E37BE-E2D3-4C6E-8ED5-1BF0C1F57F84}" type="parTrans" cxnId="{338BFFC0-9776-4A92-9811-EDB00BEAE8C4}">
      <dgm:prSet/>
      <dgm:spPr/>
      <dgm:t>
        <a:bodyPr/>
        <a:lstStyle/>
        <a:p>
          <a:endParaRPr lang="pt-BR"/>
        </a:p>
      </dgm:t>
    </dgm:pt>
    <dgm:pt modelId="{609155B5-466D-4259-A7D0-1DAC6C325136}" type="sibTrans" cxnId="{338BFFC0-9776-4A92-9811-EDB00BEAE8C4}">
      <dgm:prSet/>
      <dgm:spPr/>
      <dgm:t>
        <a:bodyPr/>
        <a:lstStyle/>
        <a:p>
          <a:endParaRPr lang="pt-BR"/>
        </a:p>
      </dgm:t>
    </dgm:pt>
    <dgm:pt modelId="{FB74CE17-EB62-47C4-8B93-04CE623E75FB}">
      <dgm:prSet/>
      <dgm:spPr/>
      <dgm:t>
        <a:bodyPr/>
        <a:lstStyle/>
        <a:p>
          <a:pPr algn="l"/>
          <a:r>
            <a:rPr lang="pt-BR" dirty="0"/>
            <a:t>Enquanto não sobrevier regulamentação própria, pode-se aplicar as regras da Resolução CEP nº 03/2000, que regula o tratamento de presentes e brindes pelas autoridades públicas abrangidas pelo Código de Conduta da Alta Administração Federal</a:t>
          </a:r>
        </a:p>
      </dgm:t>
    </dgm:pt>
    <dgm:pt modelId="{AD0AF6AA-C679-41B4-A7F7-2B5EF3E41917}" type="parTrans" cxnId="{2A81DFF3-0425-47BC-8B7D-6FE8F522DE9D}">
      <dgm:prSet/>
      <dgm:spPr/>
      <dgm:t>
        <a:bodyPr/>
        <a:lstStyle/>
        <a:p>
          <a:endParaRPr lang="pt-BR"/>
        </a:p>
      </dgm:t>
    </dgm:pt>
    <dgm:pt modelId="{EBF80B83-FFD3-4307-928A-B8A2B43A4ABA}" type="sibTrans" cxnId="{2A81DFF3-0425-47BC-8B7D-6FE8F522DE9D}">
      <dgm:prSet/>
      <dgm:spPr/>
      <dgm:t>
        <a:bodyPr/>
        <a:lstStyle/>
        <a:p>
          <a:endParaRPr lang="pt-BR"/>
        </a:p>
      </dgm:t>
    </dgm:pt>
    <dgm:pt modelId="{08E19A0E-72E7-4B08-A50B-2D6C6BAB4CD5}" type="pres">
      <dgm:prSet presAssocID="{A35015AF-BBBA-449F-A038-C489516578C5}" presName="linear" presStyleCnt="0">
        <dgm:presLayoutVars>
          <dgm:animLvl val="lvl"/>
          <dgm:resizeHandles val="exact"/>
        </dgm:presLayoutVars>
      </dgm:prSet>
      <dgm:spPr/>
      <dgm:t>
        <a:bodyPr/>
        <a:lstStyle/>
        <a:p>
          <a:endParaRPr lang="pt-BR"/>
        </a:p>
      </dgm:t>
    </dgm:pt>
    <dgm:pt modelId="{76D6D5BE-FA1B-4935-877C-CB0DEAA183C4}" type="pres">
      <dgm:prSet presAssocID="{836D38B9-24DC-4C42-83A4-3E575A7914E8}" presName="parentText" presStyleLbl="node1" presStyleIdx="0" presStyleCnt="1">
        <dgm:presLayoutVars>
          <dgm:chMax val="0"/>
          <dgm:bulletEnabled val="1"/>
        </dgm:presLayoutVars>
      </dgm:prSet>
      <dgm:spPr>
        <a:prstGeom prst="rect">
          <a:avLst/>
        </a:prstGeom>
      </dgm:spPr>
      <dgm:t>
        <a:bodyPr/>
        <a:lstStyle/>
        <a:p>
          <a:endParaRPr lang="pt-BR"/>
        </a:p>
      </dgm:t>
    </dgm:pt>
    <dgm:pt modelId="{3F1CFABF-878B-40E2-AC55-731A2E5E3FBE}" type="pres">
      <dgm:prSet presAssocID="{836D38B9-24DC-4C42-83A4-3E575A7914E8}" presName="childText" presStyleLbl="revTx" presStyleIdx="0" presStyleCnt="1">
        <dgm:presLayoutVars>
          <dgm:bulletEnabled val="1"/>
        </dgm:presLayoutVars>
      </dgm:prSet>
      <dgm:spPr/>
      <dgm:t>
        <a:bodyPr/>
        <a:lstStyle/>
        <a:p>
          <a:endParaRPr lang="pt-BR"/>
        </a:p>
      </dgm:t>
    </dgm:pt>
  </dgm:ptLst>
  <dgm:cxnLst>
    <dgm:cxn modelId="{2C5C8E56-B25D-43D7-837C-C9157F4819D1}" srcId="{A35015AF-BBBA-449F-A038-C489516578C5}" destId="{836D38B9-24DC-4C42-83A4-3E575A7914E8}" srcOrd="0" destOrd="0" parTransId="{A16AEB79-3DC9-412C-8313-D9F79D714E91}" sibTransId="{F511542E-EB36-4E27-9745-2118B136684B}"/>
    <dgm:cxn modelId="{2A81DFF3-0425-47BC-8B7D-6FE8F522DE9D}" srcId="{836D38B9-24DC-4C42-83A4-3E575A7914E8}" destId="{FB74CE17-EB62-47C4-8B93-04CE623E75FB}" srcOrd="1" destOrd="0" parTransId="{AD0AF6AA-C679-41B4-A7F7-2B5EF3E41917}" sibTransId="{EBF80B83-FFD3-4307-928A-B8A2B43A4ABA}"/>
    <dgm:cxn modelId="{AFFA9ED4-86B4-4534-9E68-36AB0CCC1A9C}" type="presOf" srcId="{9897D32D-9E7D-451A-8195-8C51EECB7640}" destId="{3F1CFABF-878B-40E2-AC55-731A2E5E3FBE}" srcOrd="0" destOrd="0" presId="urn:microsoft.com/office/officeart/2005/8/layout/vList2"/>
    <dgm:cxn modelId="{E72FE2B2-7187-4D1C-800C-0FBEF7F36FA7}" type="presOf" srcId="{FB74CE17-EB62-47C4-8B93-04CE623E75FB}" destId="{3F1CFABF-878B-40E2-AC55-731A2E5E3FBE}" srcOrd="0" destOrd="1" presId="urn:microsoft.com/office/officeart/2005/8/layout/vList2"/>
    <dgm:cxn modelId="{DF954334-2868-456A-B994-3C5E5C7C4422}" type="presOf" srcId="{A35015AF-BBBA-449F-A038-C489516578C5}" destId="{08E19A0E-72E7-4B08-A50B-2D6C6BAB4CD5}" srcOrd="0" destOrd="0" presId="urn:microsoft.com/office/officeart/2005/8/layout/vList2"/>
    <dgm:cxn modelId="{338BFFC0-9776-4A92-9811-EDB00BEAE8C4}" srcId="{836D38B9-24DC-4C42-83A4-3E575A7914E8}" destId="{9897D32D-9E7D-451A-8195-8C51EECB7640}" srcOrd="0" destOrd="0" parTransId="{B00E37BE-E2D3-4C6E-8ED5-1BF0C1F57F84}" sibTransId="{609155B5-466D-4259-A7D0-1DAC6C325136}"/>
    <dgm:cxn modelId="{3F690424-3891-44BE-AA69-622D1B892110}" type="presOf" srcId="{836D38B9-24DC-4C42-83A4-3E575A7914E8}" destId="{76D6D5BE-FA1B-4935-877C-CB0DEAA183C4}" srcOrd="0" destOrd="0" presId="urn:microsoft.com/office/officeart/2005/8/layout/vList2"/>
    <dgm:cxn modelId="{96AE4E8E-6C8F-48D5-8366-E1E3E661676E}" type="presParOf" srcId="{08E19A0E-72E7-4B08-A50B-2D6C6BAB4CD5}" destId="{76D6D5BE-FA1B-4935-877C-CB0DEAA183C4}" srcOrd="0" destOrd="0" presId="urn:microsoft.com/office/officeart/2005/8/layout/vList2"/>
    <dgm:cxn modelId="{A4CC2544-1F47-4A22-8603-EE87559924D8}" type="presParOf" srcId="{08E19A0E-72E7-4B08-A50B-2D6C6BAB4CD5}" destId="{3F1CFABF-878B-40E2-AC55-731A2E5E3F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35015AF-BBBA-449F-A038-C489516578C5}"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836D38B9-24DC-4C42-83A4-3E575A7914E8}">
      <dgm:prSet phldrT="[Texto]"/>
      <dgm:spPr/>
      <dgm:t>
        <a:bodyPr/>
        <a:lstStyle/>
        <a:p>
          <a:pPr algn="l"/>
          <a:r>
            <a:rPr lang="pt-BR" b="0" i="0" dirty="0"/>
            <a:t>Prestar serviços, ainda que eventuais, a empresa cuja atividade seja controlada, fiscalizada ou regulada pelo ente ao qual o agente público está vinculado</a:t>
          </a:r>
          <a:endParaRPr lang="pt-BR" dirty="0"/>
        </a:p>
      </dgm:t>
    </dgm:pt>
    <dgm:pt modelId="{A16AEB79-3DC9-412C-8313-D9F79D714E91}" type="parTrans" cxnId="{2C5C8E56-B25D-43D7-837C-C9157F4819D1}">
      <dgm:prSet/>
      <dgm:spPr/>
      <dgm:t>
        <a:bodyPr/>
        <a:lstStyle/>
        <a:p>
          <a:pPr algn="l"/>
          <a:endParaRPr lang="pt-BR"/>
        </a:p>
      </dgm:t>
    </dgm:pt>
    <dgm:pt modelId="{F511542E-EB36-4E27-9745-2118B136684B}" type="sibTrans" cxnId="{2C5C8E56-B25D-43D7-837C-C9157F4819D1}">
      <dgm:prSet/>
      <dgm:spPr/>
      <dgm:t>
        <a:bodyPr/>
        <a:lstStyle/>
        <a:p>
          <a:pPr algn="l"/>
          <a:endParaRPr lang="pt-BR"/>
        </a:p>
      </dgm:t>
    </dgm:pt>
    <dgm:pt modelId="{9897D32D-9E7D-451A-8195-8C51EECB7640}">
      <dgm:prSet phldrT="[Texto]"/>
      <dgm:spPr/>
      <dgm:t>
        <a:bodyPr/>
        <a:lstStyle/>
        <a:p>
          <a:pPr algn="l"/>
          <a:r>
            <a:rPr lang="pt-BR" dirty="0"/>
            <a:t>Situação exige a prestação de serviços a empresa</a:t>
          </a:r>
        </a:p>
      </dgm:t>
    </dgm:pt>
    <dgm:pt modelId="{B00E37BE-E2D3-4C6E-8ED5-1BF0C1F57F84}" type="parTrans" cxnId="{338BFFC0-9776-4A92-9811-EDB00BEAE8C4}">
      <dgm:prSet/>
      <dgm:spPr/>
      <dgm:t>
        <a:bodyPr/>
        <a:lstStyle/>
        <a:p>
          <a:endParaRPr lang="pt-BR"/>
        </a:p>
      </dgm:t>
    </dgm:pt>
    <dgm:pt modelId="{609155B5-466D-4259-A7D0-1DAC6C325136}" type="sibTrans" cxnId="{338BFFC0-9776-4A92-9811-EDB00BEAE8C4}">
      <dgm:prSet/>
      <dgm:spPr/>
      <dgm:t>
        <a:bodyPr/>
        <a:lstStyle/>
        <a:p>
          <a:endParaRPr lang="pt-BR"/>
        </a:p>
      </dgm:t>
    </dgm:pt>
    <dgm:pt modelId="{FB74CE17-EB62-47C4-8B93-04CE623E75FB}">
      <dgm:prSet/>
      <dgm:spPr/>
      <dgm:t>
        <a:bodyPr/>
        <a:lstStyle/>
        <a:p>
          <a:pPr algn="l"/>
          <a:r>
            <a:rPr lang="pt-BR" dirty="0"/>
            <a:t>Situação independe das circunstâncias que envolvem a prestação do serviço ou o exercício do cargo ou emprego público</a:t>
          </a:r>
        </a:p>
      </dgm:t>
    </dgm:pt>
    <dgm:pt modelId="{AD0AF6AA-C679-41B4-A7F7-2B5EF3E41917}" type="parTrans" cxnId="{2A81DFF3-0425-47BC-8B7D-6FE8F522DE9D}">
      <dgm:prSet/>
      <dgm:spPr/>
      <dgm:t>
        <a:bodyPr/>
        <a:lstStyle/>
        <a:p>
          <a:endParaRPr lang="pt-BR"/>
        </a:p>
      </dgm:t>
    </dgm:pt>
    <dgm:pt modelId="{EBF80B83-FFD3-4307-928A-B8A2B43A4ABA}" type="sibTrans" cxnId="{2A81DFF3-0425-47BC-8B7D-6FE8F522DE9D}">
      <dgm:prSet/>
      <dgm:spPr/>
      <dgm:t>
        <a:bodyPr/>
        <a:lstStyle/>
        <a:p>
          <a:endParaRPr lang="pt-BR"/>
        </a:p>
      </dgm:t>
    </dgm:pt>
    <dgm:pt modelId="{1DE80AB3-0591-4AEC-98CB-634B20C32225}">
      <dgm:prSet/>
      <dgm:spPr/>
      <dgm:t>
        <a:bodyPr/>
        <a:lstStyle/>
        <a:p>
          <a:pPr algn="l"/>
          <a:r>
            <a:rPr lang="pt-BR" dirty="0"/>
            <a:t>A simples subordinação da empresa à alçada regulatória, fiscalizatória ou de controle do órgão ou entidade já é suficiente</a:t>
          </a:r>
        </a:p>
      </dgm:t>
    </dgm:pt>
    <dgm:pt modelId="{3809DE35-9664-4015-8726-99C0F6AB2484}" type="parTrans" cxnId="{D38B8746-DC08-4DDA-BA34-0F8CD83C7D1C}">
      <dgm:prSet/>
      <dgm:spPr/>
      <dgm:t>
        <a:bodyPr/>
        <a:lstStyle/>
        <a:p>
          <a:endParaRPr lang="pt-BR"/>
        </a:p>
      </dgm:t>
    </dgm:pt>
    <dgm:pt modelId="{FDB43977-A87D-4B1B-9317-48B2CC9F63B6}" type="sibTrans" cxnId="{D38B8746-DC08-4DDA-BA34-0F8CD83C7D1C}">
      <dgm:prSet/>
      <dgm:spPr/>
      <dgm:t>
        <a:bodyPr/>
        <a:lstStyle/>
        <a:p>
          <a:endParaRPr lang="pt-BR"/>
        </a:p>
      </dgm:t>
    </dgm:pt>
    <dgm:pt modelId="{08E19A0E-72E7-4B08-A50B-2D6C6BAB4CD5}" type="pres">
      <dgm:prSet presAssocID="{A35015AF-BBBA-449F-A038-C489516578C5}" presName="linear" presStyleCnt="0">
        <dgm:presLayoutVars>
          <dgm:animLvl val="lvl"/>
          <dgm:resizeHandles val="exact"/>
        </dgm:presLayoutVars>
      </dgm:prSet>
      <dgm:spPr/>
      <dgm:t>
        <a:bodyPr/>
        <a:lstStyle/>
        <a:p>
          <a:endParaRPr lang="pt-BR"/>
        </a:p>
      </dgm:t>
    </dgm:pt>
    <dgm:pt modelId="{76D6D5BE-FA1B-4935-877C-CB0DEAA183C4}" type="pres">
      <dgm:prSet presAssocID="{836D38B9-24DC-4C42-83A4-3E575A7914E8}" presName="parentText" presStyleLbl="node1" presStyleIdx="0" presStyleCnt="1">
        <dgm:presLayoutVars>
          <dgm:chMax val="0"/>
          <dgm:bulletEnabled val="1"/>
        </dgm:presLayoutVars>
      </dgm:prSet>
      <dgm:spPr>
        <a:prstGeom prst="rect">
          <a:avLst/>
        </a:prstGeom>
      </dgm:spPr>
      <dgm:t>
        <a:bodyPr/>
        <a:lstStyle/>
        <a:p>
          <a:endParaRPr lang="pt-BR"/>
        </a:p>
      </dgm:t>
    </dgm:pt>
    <dgm:pt modelId="{3F1CFABF-878B-40E2-AC55-731A2E5E3FBE}" type="pres">
      <dgm:prSet presAssocID="{836D38B9-24DC-4C42-83A4-3E575A7914E8}" presName="childText" presStyleLbl="revTx" presStyleIdx="0" presStyleCnt="1">
        <dgm:presLayoutVars>
          <dgm:bulletEnabled val="1"/>
        </dgm:presLayoutVars>
      </dgm:prSet>
      <dgm:spPr/>
      <dgm:t>
        <a:bodyPr/>
        <a:lstStyle/>
        <a:p>
          <a:endParaRPr lang="pt-BR"/>
        </a:p>
      </dgm:t>
    </dgm:pt>
  </dgm:ptLst>
  <dgm:cxnLst>
    <dgm:cxn modelId="{E72FE2B2-7187-4D1C-800C-0FBEF7F36FA7}" type="presOf" srcId="{FB74CE17-EB62-47C4-8B93-04CE623E75FB}" destId="{3F1CFABF-878B-40E2-AC55-731A2E5E3FBE}" srcOrd="0" destOrd="1" presId="urn:microsoft.com/office/officeart/2005/8/layout/vList2"/>
    <dgm:cxn modelId="{2A81DFF3-0425-47BC-8B7D-6FE8F522DE9D}" srcId="{836D38B9-24DC-4C42-83A4-3E575A7914E8}" destId="{FB74CE17-EB62-47C4-8B93-04CE623E75FB}" srcOrd="1" destOrd="0" parTransId="{AD0AF6AA-C679-41B4-A7F7-2B5EF3E41917}" sibTransId="{EBF80B83-FFD3-4307-928A-B8A2B43A4ABA}"/>
    <dgm:cxn modelId="{2C5C8E56-B25D-43D7-837C-C9157F4819D1}" srcId="{A35015AF-BBBA-449F-A038-C489516578C5}" destId="{836D38B9-24DC-4C42-83A4-3E575A7914E8}" srcOrd="0" destOrd="0" parTransId="{A16AEB79-3DC9-412C-8313-D9F79D714E91}" sibTransId="{F511542E-EB36-4E27-9745-2118B136684B}"/>
    <dgm:cxn modelId="{AFFA9ED4-86B4-4534-9E68-36AB0CCC1A9C}" type="presOf" srcId="{9897D32D-9E7D-451A-8195-8C51EECB7640}" destId="{3F1CFABF-878B-40E2-AC55-731A2E5E3FBE}" srcOrd="0" destOrd="0" presId="urn:microsoft.com/office/officeart/2005/8/layout/vList2"/>
    <dgm:cxn modelId="{048C89DC-4FB6-4CA3-91B1-866AE003AE11}" type="presOf" srcId="{1DE80AB3-0591-4AEC-98CB-634B20C32225}" destId="{3F1CFABF-878B-40E2-AC55-731A2E5E3FBE}" srcOrd="0" destOrd="2" presId="urn:microsoft.com/office/officeart/2005/8/layout/vList2"/>
    <dgm:cxn modelId="{D38B8746-DC08-4DDA-BA34-0F8CD83C7D1C}" srcId="{836D38B9-24DC-4C42-83A4-3E575A7914E8}" destId="{1DE80AB3-0591-4AEC-98CB-634B20C32225}" srcOrd="2" destOrd="0" parTransId="{3809DE35-9664-4015-8726-99C0F6AB2484}" sibTransId="{FDB43977-A87D-4B1B-9317-48B2CC9F63B6}"/>
    <dgm:cxn modelId="{DF954334-2868-456A-B994-3C5E5C7C4422}" type="presOf" srcId="{A35015AF-BBBA-449F-A038-C489516578C5}" destId="{08E19A0E-72E7-4B08-A50B-2D6C6BAB4CD5}" srcOrd="0" destOrd="0" presId="urn:microsoft.com/office/officeart/2005/8/layout/vList2"/>
    <dgm:cxn modelId="{3F690424-3891-44BE-AA69-622D1B892110}" type="presOf" srcId="{836D38B9-24DC-4C42-83A4-3E575A7914E8}" destId="{76D6D5BE-FA1B-4935-877C-CB0DEAA183C4}" srcOrd="0" destOrd="0" presId="urn:microsoft.com/office/officeart/2005/8/layout/vList2"/>
    <dgm:cxn modelId="{338BFFC0-9776-4A92-9811-EDB00BEAE8C4}" srcId="{836D38B9-24DC-4C42-83A4-3E575A7914E8}" destId="{9897D32D-9E7D-451A-8195-8C51EECB7640}" srcOrd="0" destOrd="0" parTransId="{B00E37BE-E2D3-4C6E-8ED5-1BF0C1F57F84}" sibTransId="{609155B5-466D-4259-A7D0-1DAC6C325136}"/>
    <dgm:cxn modelId="{96AE4E8E-6C8F-48D5-8366-E1E3E661676E}" type="presParOf" srcId="{08E19A0E-72E7-4B08-A50B-2D6C6BAB4CD5}" destId="{76D6D5BE-FA1B-4935-877C-CB0DEAA183C4}" srcOrd="0" destOrd="0" presId="urn:microsoft.com/office/officeart/2005/8/layout/vList2"/>
    <dgm:cxn modelId="{A4CC2544-1F47-4A22-8603-EE87559924D8}" type="presParOf" srcId="{08E19A0E-72E7-4B08-A50B-2D6C6BAB4CD5}" destId="{3F1CFABF-878B-40E2-AC55-731A2E5E3F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35015AF-BBBA-449F-A038-C489516578C5}"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A5DCF59E-42DA-4DFC-B01E-4630A47B5326}">
      <dgm:prSet/>
      <dgm:spPr/>
      <dgm:t>
        <a:bodyPr/>
        <a:lstStyle/>
        <a:p>
          <a:r>
            <a:rPr lang="pt-BR" dirty="0"/>
            <a:t>A qualquer tempo: divulgar ou fazer uso de informação privilegiada</a:t>
          </a:r>
        </a:p>
      </dgm:t>
    </dgm:pt>
    <dgm:pt modelId="{186F72D7-786B-4F8A-AE8C-D0F4D9E9C984}" type="parTrans" cxnId="{60E0B382-EC78-4B1A-B39D-07220BBE9C7F}">
      <dgm:prSet/>
      <dgm:spPr/>
      <dgm:t>
        <a:bodyPr/>
        <a:lstStyle/>
        <a:p>
          <a:endParaRPr lang="pt-BR"/>
        </a:p>
      </dgm:t>
    </dgm:pt>
    <dgm:pt modelId="{09375FDC-FA34-426D-95D5-0A533505BDD8}" type="sibTrans" cxnId="{60E0B382-EC78-4B1A-B39D-07220BBE9C7F}">
      <dgm:prSet/>
      <dgm:spPr/>
      <dgm:t>
        <a:bodyPr/>
        <a:lstStyle/>
        <a:p>
          <a:endParaRPr lang="pt-BR"/>
        </a:p>
      </dgm:t>
    </dgm:pt>
    <dgm:pt modelId="{87C1C68C-E7FD-4C96-BD48-3806EC81C6C3}">
      <dgm:prSet/>
      <dgm:spPr/>
      <dgm:t>
        <a:bodyPr/>
        <a:lstStyle/>
        <a:p>
          <a:r>
            <a:rPr lang="pt-BR" dirty="0"/>
            <a:t>No período de 6 (seis) meses, contado da data da dispensa, exoneração, destituição, demissão ou aposentadoria:</a:t>
          </a:r>
        </a:p>
      </dgm:t>
    </dgm:pt>
    <dgm:pt modelId="{E676A1A2-96EC-477C-B598-C59969DE6947}" type="parTrans" cxnId="{C1AE33AB-0773-4EFB-9BD8-52F6B657186B}">
      <dgm:prSet/>
      <dgm:spPr/>
      <dgm:t>
        <a:bodyPr/>
        <a:lstStyle/>
        <a:p>
          <a:endParaRPr lang="pt-BR"/>
        </a:p>
      </dgm:t>
    </dgm:pt>
    <dgm:pt modelId="{C47330AA-BC0B-4ED5-B0AF-66F70DFBD488}" type="sibTrans" cxnId="{C1AE33AB-0773-4EFB-9BD8-52F6B657186B}">
      <dgm:prSet/>
      <dgm:spPr/>
      <dgm:t>
        <a:bodyPr/>
        <a:lstStyle/>
        <a:p>
          <a:endParaRPr lang="pt-BR"/>
        </a:p>
      </dgm:t>
    </dgm:pt>
    <dgm:pt modelId="{FDD0BF6B-ED67-4A6B-B3E0-17AE4C3FCC71}">
      <dgm:prSet/>
      <dgm:spPr/>
      <dgm:t>
        <a:bodyPr/>
        <a:lstStyle/>
        <a:p>
          <a:r>
            <a:rPr lang="pt-BR" dirty="0"/>
            <a:t>Prestar serviço a pessoa com quem tenha estabelecido relacionamento relevante;</a:t>
          </a:r>
        </a:p>
      </dgm:t>
    </dgm:pt>
    <dgm:pt modelId="{62973EE4-C780-4207-9474-33D7435F38A7}" type="parTrans" cxnId="{D85EB130-1B89-4AD0-8E7C-84D89E34D618}">
      <dgm:prSet/>
      <dgm:spPr/>
      <dgm:t>
        <a:bodyPr/>
        <a:lstStyle/>
        <a:p>
          <a:endParaRPr lang="pt-BR"/>
        </a:p>
      </dgm:t>
    </dgm:pt>
    <dgm:pt modelId="{AE58476A-39D0-4D91-B486-E9AC20540E93}" type="sibTrans" cxnId="{D85EB130-1B89-4AD0-8E7C-84D89E34D618}">
      <dgm:prSet/>
      <dgm:spPr/>
      <dgm:t>
        <a:bodyPr/>
        <a:lstStyle/>
        <a:p>
          <a:endParaRPr lang="pt-BR"/>
        </a:p>
      </dgm:t>
    </dgm:pt>
    <dgm:pt modelId="{970BE311-7BC7-41AA-A92D-9698E845548E}">
      <dgm:prSet/>
      <dgm:spPr/>
      <dgm:t>
        <a:bodyPr/>
        <a:lstStyle/>
        <a:p>
          <a:r>
            <a:rPr lang="pt-BR" dirty="0"/>
            <a:t>Celebrar com o Poder Executivo federal contratos de serviço, consultoria, assessoramento ou atividades similares, vinculados ao antigo órgão ou entidade; ou</a:t>
          </a:r>
        </a:p>
      </dgm:t>
    </dgm:pt>
    <dgm:pt modelId="{99C58589-4B66-4743-BAB7-51B062B8E523}" type="parTrans" cxnId="{D07EAA52-B03D-4230-B4A2-1C1AAD93366A}">
      <dgm:prSet/>
      <dgm:spPr/>
      <dgm:t>
        <a:bodyPr/>
        <a:lstStyle/>
        <a:p>
          <a:endParaRPr lang="pt-BR"/>
        </a:p>
      </dgm:t>
    </dgm:pt>
    <dgm:pt modelId="{8FD99D97-42FB-43C2-8904-63EE3582C67F}" type="sibTrans" cxnId="{D07EAA52-B03D-4230-B4A2-1C1AAD93366A}">
      <dgm:prSet/>
      <dgm:spPr/>
      <dgm:t>
        <a:bodyPr/>
        <a:lstStyle/>
        <a:p>
          <a:endParaRPr lang="pt-BR"/>
        </a:p>
      </dgm:t>
    </dgm:pt>
    <dgm:pt modelId="{8782814D-B14B-448E-89B7-E03FC0835646}">
      <dgm:prSet/>
      <dgm:spPr/>
      <dgm:t>
        <a:bodyPr/>
        <a:lstStyle/>
        <a:p>
          <a:r>
            <a:rPr lang="pt-BR" dirty="0"/>
            <a:t>Aceitar cargo de administrador ou conselheiro ou estabelecer vínculo profissional com pessoa que desempenhe atividade relacionada à área de competência do cargo ou emprego ocupado;</a:t>
          </a:r>
        </a:p>
      </dgm:t>
    </dgm:pt>
    <dgm:pt modelId="{ABFE166F-CE45-4108-88F2-FAE756776F7E}" type="parTrans" cxnId="{FEA48F1B-9AB3-42AE-859A-B31B58560D11}">
      <dgm:prSet/>
      <dgm:spPr/>
      <dgm:t>
        <a:bodyPr/>
        <a:lstStyle/>
        <a:p>
          <a:endParaRPr lang="pt-BR"/>
        </a:p>
      </dgm:t>
    </dgm:pt>
    <dgm:pt modelId="{69476601-9002-4C0D-A542-F26FBB85CBE7}" type="sibTrans" cxnId="{FEA48F1B-9AB3-42AE-859A-B31B58560D11}">
      <dgm:prSet/>
      <dgm:spPr/>
      <dgm:t>
        <a:bodyPr/>
        <a:lstStyle/>
        <a:p>
          <a:endParaRPr lang="pt-BR"/>
        </a:p>
      </dgm:t>
    </dgm:pt>
    <dgm:pt modelId="{5D29EB86-B039-4517-AE47-E3BAF42FB18B}">
      <dgm:prSet/>
      <dgm:spPr/>
      <dgm:t>
        <a:bodyPr/>
        <a:lstStyle/>
        <a:p>
          <a:r>
            <a:rPr lang="pt-BR" dirty="0"/>
            <a:t>Intervir em favor de interesse privado perante órgão ou entidade em que haja ocupado cargo ou emprego ou com o qual tenha estabelecido relacionamento relevante.</a:t>
          </a:r>
        </a:p>
      </dgm:t>
    </dgm:pt>
    <dgm:pt modelId="{06E37699-1B05-4071-BBAC-F4958F4B7235}" type="parTrans" cxnId="{88B47351-F553-46C9-B77F-3D1F4D964569}">
      <dgm:prSet/>
      <dgm:spPr/>
      <dgm:t>
        <a:bodyPr/>
        <a:lstStyle/>
        <a:p>
          <a:endParaRPr lang="pt-BR"/>
        </a:p>
      </dgm:t>
    </dgm:pt>
    <dgm:pt modelId="{C91A653C-1EE1-4EF4-A435-9D2CAC193050}" type="sibTrans" cxnId="{88B47351-F553-46C9-B77F-3D1F4D964569}">
      <dgm:prSet/>
      <dgm:spPr/>
      <dgm:t>
        <a:bodyPr/>
        <a:lstStyle/>
        <a:p>
          <a:endParaRPr lang="pt-BR"/>
        </a:p>
      </dgm:t>
    </dgm:pt>
    <dgm:pt modelId="{08E19A0E-72E7-4B08-A50B-2D6C6BAB4CD5}" type="pres">
      <dgm:prSet presAssocID="{A35015AF-BBBA-449F-A038-C489516578C5}" presName="linear" presStyleCnt="0">
        <dgm:presLayoutVars>
          <dgm:animLvl val="lvl"/>
          <dgm:resizeHandles val="exact"/>
        </dgm:presLayoutVars>
      </dgm:prSet>
      <dgm:spPr/>
      <dgm:t>
        <a:bodyPr/>
        <a:lstStyle/>
        <a:p>
          <a:endParaRPr lang="pt-BR"/>
        </a:p>
      </dgm:t>
    </dgm:pt>
    <dgm:pt modelId="{479F6F29-BACD-445B-A108-D6433A082D4A}" type="pres">
      <dgm:prSet presAssocID="{A5DCF59E-42DA-4DFC-B01E-4630A47B5326}" presName="parentText" presStyleLbl="node1" presStyleIdx="0" presStyleCnt="2">
        <dgm:presLayoutVars>
          <dgm:chMax val="0"/>
          <dgm:bulletEnabled val="1"/>
        </dgm:presLayoutVars>
      </dgm:prSet>
      <dgm:spPr>
        <a:prstGeom prst="rect">
          <a:avLst/>
        </a:prstGeom>
      </dgm:spPr>
      <dgm:t>
        <a:bodyPr/>
        <a:lstStyle/>
        <a:p>
          <a:endParaRPr lang="pt-BR"/>
        </a:p>
      </dgm:t>
    </dgm:pt>
    <dgm:pt modelId="{CD1100F6-3012-483A-A07A-364B47046D47}" type="pres">
      <dgm:prSet presAssocID="{09375FDC-FA34-426D-95D5-0A533505BDD8}" presName="spacer" presStyleCnt="0"/>
      <dgm:spPr/>
    </dgm:pt>
    <dgm:pt modelId="{AF6922AD-88DF-4519-AF26-342268714B90}" type="pres">
      <dgm:prSet presAssocID="{87C1C68C-E7FD-4C96-BD48-3806EC81C6C3}" presName="parentText" presStyleLbl="node1" presStyleIdx="1" presStyleCnt="2">
        <dgm:presLayoutVars>
          <dgm:chMax val="0"/>
          <dgm:bulletEnabled val="1"/>
        </dgm:presLayoutVars>
      </dgm:prSet>
      <dgm:spPr>
        <a:prstGeom prst="rect">
          <a:avLst/>
        </a:prstGeom>
      </dgm:spPr>
      <dgm:t>
        <a:bodyPr/>
        <a:lstStyle/>
        <a:p>
          <a:endParaRPr lang="pt-BR"/>
        </a:p>
      </dgm:t>
    </dgm:pt>
    <dgm:pt modelId="{0BAEE4AA-CD8E-41FE-B8BC-9012CAF16280}" type="pres">
      <dgm:prSet presAssocID="{87C1C68C-E7FD-4C96-BD48-3806EC81C6C3}" presName="childText" presStyleLbl="revTx" presStyleIdx="0" presStyleCnt="1">
        <dgm:presLayoutVars>
          <dgm:bulletEnabled val="1"/>
        </dgm:presLayoutVars>
      </dgm:prSet>
      <dgm:spPr/>
      <dgm:t>
        <a:bodyPr/>
        <a:lstStyle/>
        <a:p>
          <a:endParaRPr lang="pt-BR"/>
        </a:p>
      </dgm:t>
    </dgm:pt>
  </dgm:ptLst>
  <dgm:cxnLst>
    <dgm:cxn modelId="{D85EB130-1B89-4AD0-8E7C-84D89E34D618}" srcId="{87C1C68C-E7FD-4C96-BD48-3806EC81C6C3}" destId="{FDD0BF6B-ED67-4A6B-B3E0-17AE4C3FCC71}" srcOrd="0" destOrd="0" parTransId="{62973EE4-C780-4207-9474-33D7435F38A7}" sibTransId="{AE58476A-39D0-4D91-B486-E9AC20540E93}"/>
    <dgm:cxn modelId="{C1AE33AB-0773-4EFB-9BD8-52F6B657186B}" srcId="{A35015AF-BBBA-449F-A038-C489516578C5}" destId="{87C1C68C-E7FD-4C96-BD48-3806EC81C6C3}" srcOrd="1" destOrd="0" parTransId="{E676A1A2-96EC-477C-B598-C59969DE6947}" sibTransId="{C47330AA-BC0B-4ED5-B0AF-66F70DFBD488}"/>
    <dgm:cxn modelId="{DBF8E5CC-857F-4745-9331-FB1C10A56F0F}" type="presOf" srcId="{8782814D-B14B-448E-89B7-E03FC0835646}" destId="{0BAEE4AA-CD8E-41FE-B8BC-9012CAF16280}" srcOrd="0" destOrd="1" presId="urn:microsoft.com/office/officeart/2005/8/layout/vList2"/>
    <dgm:cxn modelId="{5DA3C0C6-7C63-4F11-A725-ADA60FC316E1}" type="presOf" srcId="{87C1C68C-E7FD-4C96-BD48-3806EC81C6C3}" destId="{AF6922AD-88DF-4519-AF26-342268714B90}" srcOrd="0" destOrd="0" presId="urn:microsoft.com/office/officeart/2005/8/layout/vList2"/>
    <dgm:cxn modelId="{16A907E0-634D-4E67-84A2-77D450C004E6}" type="presOf" srcId="{970BE311-7BC7-41AA-A92D-9698E845548E}" destId="{0BAEE4AA-CD8E-41FE-B8BC-9012CAF16280}" srcOrd="0" destOrd="2" presId="urn:microsoft.com/office/officeart/2005/8/layout/vList2"/>
    <dgm:cxn modelId="{DF954334-2868-456A-B994-3C5E5C7C4422}" type="presOf" srcId="{A35015AF-BBBA-449F-A038-C489516578C5}" destId="{08E19A0E-72E7-4B08-A50B-2D6C6BAB4CD5}" srcOrd="0" destOrd="0" presId="urn:microsoft.com/office/officeart/2005/8/layout/vList2"/>
    <dgm:cxn modelId="{6883EAED-7672-4773-BD94-361371CB914A}" type="presOf" srcId="{FDD0BF6B-ED67-4A6B-B3E0-17AE4C3FCC71}" destId="{0BAEE4AA-CD8E-41FE-B8BC-9012CAF16280}" srcOrd="0" destOrd="0" presId="urn:microsoft.com/office/officeart/2005/8/layout/vList2"/>
    <dgm:cxn modelId="{D07EAA52-B03D-4230-B4A2-1C1AAD93366A}" srcId="{87C1C68C-E7FD-4C96-BD48-3806EC81C6C3}" destId="{970BE311-7BC7-41AA-A92D-9698E845548E}" srcOrd="2" destOrd="0" parTransId="{99C58589-4B66-4743-BAB7-51B062B8E523}" sibTransId="{8FD99D97-42FB-43C2-8904-63EE3582C67F}"/>
    <dgm:cxn modelId="{01A0D7ED-A146-44A9-84B4-BEC786CF284E}" type="presOf" srcId="{A5DCF59E-42DA-4DFC-B01E-4630A47B5326}" destId="{479F6F29-BACD-445B-A108-D6433A082D4A}" srcOrd="0" destOrd="0" presId="urn:microsoft.com/office/officeart/2005/8/layout/vList2"/>
    <dgm:cxn modelId="{FEA48F1B-9AB3-42AE-859A-B31B58560D11}" srcId="{87C1C68C-E7FD-4C96-BD48-3806EC81C6C3}" destId="{8782814D-B14B-448E-89B7-E03FC0835646}" srcOrd="1" destOrd="0" parTransId="{ABFE166F-CE45-4108-88F2-FAE756776F7E}" sibTransId="{69476601-9002-4C0D-A542-F26FBB85CBE7}"/>
    <dgm:cxn modelId="{2FBC16EE-735C-4E79-985B-C45C150BFA8D}" type="presOf" srcId="{5D29EB86-B039-4517-AE47-E3BAF42FB18B}" destId="{0BAEE4AA-CD8E-41FE-B8BC-9012CAF16280}" srcOrd="0" destOrd="3" presId="urn:microsoft.com/office/officeart/2005/8/layout/vList2"/>
    <dgm:cxn modelId="{88B47351-F553-46C9-B77F-3D1F4D964569}" srcId="{87C1C68C-E7FD-4C96-BD48-3806EC81C6C3}" destId="{5D29EB86-B039-4517-AE47-E3BAF42FB18B}" srcOrd="3" destOrd="0" parTransId="{06E37699-1B05-4071-BBAC-F4958F4B7235}" sibTransId="{C91A653C-1EE1-4EF4-A435-9D2CAC193050}"/>
    <dgm:cxn modelId="{60E0B382-EC78-4B1A-B39D-07220BBE9C7F}" srcId="{A35015AF-BBBA-449F-A038-C489516578C5}" destId="{A5DCF59E-42DA-4DFC-B01E-4630A47B5326}" srcOrd="0" destOrd="0" parTransId="{186F72D7-786B-4F8A-AE8C-D0F4D9E9C984}" sibTransId="{09375FDC-FA34-426D-95D5-0A533505BDD8}"/>
    <dgm:cxn modelId="{8BCFFC4E-7C32-4DCE-B2A9-597C1EC8482D}" type="presParOf" srcId="{08E19A0E-72E7-4B08-A50B-2D6C6BAB4CD5}" destId="{479F6F29-BACD-445B-A108-D6433A082D4A}" srcOrd="0" destOrd="0" presId="urn:microsoft.com/office/officeart/2005/8/layout/vList2"/>
    <dgm:cxn modelId="{0AF77C1A-F559-4585-9408-880ED57436D9}" type="presParOf" srcId="{08E19A0E-72E7-4B08-A50B-2D6C6BAB4CD5}" destId="{CD1100F6-3012-483A-A07A-364B47046D47}" srcOrd="1" destOrd="0" presId="urn:microsoft.com/office/officeart/2005/8/layout/vList2"/>
    <dgm:cxn modelId="{1D3849F9-8266-4811-A7E6-C71E9B96717B}" type="presParOf" srcId="{08E19A0E-72E7-4B08-A50B-2D6C6BAB4CD5}" destId="{AF6922AD-88DF-4519-AF26-342268714B90}" srcOrd="2" destOrd="0" presId="urn:microsoft.com/office/officeart/2005/8/layout/vList2"/>
    <dgm:cxn modelId="{DE5FAE5D-82B7-4E9C-B8C1-F63092A2AA7E}" type="presParOf" srcId="{08E19A0E-72E7-4B08-A50B-2D6C6BAB4CD5}" destId="{0BAEE4AA-CD8E-41FE-B8BC-9012CAF1628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35015AF-BBBA-449F-A038-C489516578C5}" type="doc">
      <dgm:prSet loTypeId="urn:microsoft.com/office/officeart/2005/8/layout/target2" loCatId="relationship" qsTypeId="urn:microsoft.com/office/officeart/2005/8/quickstyle/simple5" qsCatId="simple" csTypeId="urn:microsoft.com/office/officeart/2005/8/colors/accent0_3" csCatId="mainScheme" phldr="1"/>
      <dgm:spPr/>
      <dgm:t>
        <a:bodyPr/>
        <a:lstStyle/>
        <a:p>
          <a:endParaRPr lang="pt-BR"/>
        </a:p>
      </dgm:t>
    </dgm:pt>
    <dgm:pt modelId="{F05FA9E9-8356-4929-B29C-7B7E1EF6038A}">
      <dgm:prSet/>
      <dgm:spPr>
        <a:gradFill flip="none" rotWithShape="0">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dgm:spPr>
      <dgm:t>
        <a:bodyPr/>
        <a:lstStyle/>
        <a:p>
          <a:r>
            <a:rPr lang="pt-BR" dirty="0"/>
            <a:t>As disposições contidas nos </a:t>
          </a:r>
          <a:r>
            <a:rPr lang="pt-BR" dirty="0" err="1"/>
            <a:t>arts</a:t>
          </a:r>
          <a:r>
            <a:rPr lang="pt-BR" dirty="0"/>
            <a:t>. 4º e 5º e no inciso I do art. 6º estendem-se a todos os agentes públicos no âmbito do Poder Executivo federal.</a:t>
          </a:r>
        </a:p>
      </dgm:t>
    </dgm:pt>
    <dgm:pt modelId="{C9C433E4-7D9C-4521-83B6-0857848DC0DF}" type="parTrans" cxnId="{2317683C-DBC4-4F26-99B0-A2A38C5A7A84}">
      <dgm:prSet/>
      <dgm:spPr/>
      <dgm:t>
        <a:bodyPr/>
        <a:lstStyle/>
        <a:p>
          <a:endParaRPr lang="pt-BR"/>
        </a:p>
      </dgm:t>
    </dgm:pt>
    <dgm:pt modelId="{336DBE00-688F-4067-B757-1C766EA9D945}" type="sibTrans" cxnId="{2317683C-DBC4-4F26-99B0-A2A38C5A7A84}">
      <dgm:prSet/>
      <dgm:spPr/>
      <dgm:t>
        <a:bodyPr/>
        <a:lstStyle/>
        <a:p>
          <a:endParaRPr lang="pt-BR"/>
        </a:p>
      </dgm:t>
    </dgm:pt>
    <dgm:pt modelId="{83C0E099-57A2-4ED0-BEBE-5DD9B91306B2}">
      <dgm:prSet/>
      <dgm:spPr>
        <a:gradFill flip="none"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1"/>
          <a:tileRect/>
        </a:gradFill>
      </dgm:spPr>
      <dgm:t>
        <a:bodyPr/>
        <a:lstStyle/>
        <a:p>
          <a:r>
            <a:rPr lang="pt-BR" dirty="0"/>
            <a:t>As disposições contidas no inciso II do art. 6º e no art. 9º aplicam-se aos agentes mencionados no art. 2º da Lei.</a:t>
          </a:r>
        </a:p>
      </dgm:t>
    </dgm:pt>
    <dgm:pt modelId="{1BD2729C-F253-4629-861C-D500CDD80CC3}" type="parTrans" cxnId="{5335CB48-DE57-4071-9F04-648246C15E34}">
      <dgm:prSet/>
      <dgm:spPr/>
      <dgm:t>
        <a:bodyPr/>
        <a:lstStyle/>
        <a:p>
          <a:endParaRPr lang="pt-BR"/>
        </a:p>
      </dgm:t>
    </dgm:pt>
    <dgm:pt modelId="{BBCA7CBD-DC2A-4A55-A4E5-9F1E513A8460}" type="sibTrans" cxnId="{5335CB48-DE57-4071-9F04-648246C15E34}">
      <dgm:prSet/>
      <dgm:spPr/>
      <dgm:t>
        <a:bodyPr/>
        <a:lstStyle/>
        <a:p>
          <a:endParaRPr lang="pt-BR"/>
        </a:p>
      </dgm:t>
    </dgm:pt>
    <dgm:pt modelId="{32568B26-8934-4A5E-87BF-00BC8A08C227}">
      <dgm:prSet/>
      <dgm:spPr>
        <a:gradFill flip="none" rotWithShape="0">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5400000" scaled="1"/>
          <a:tileRect/>
        </a:gradFill>
      </dgm:spPr>
      <dgm:t>
        <a:bodyPr/>
        <a:lstStyle/>
        <a:p>
          <a:r>
            <a:rPr lang="pt-BR"/>
            <a:t>As disposições contidas no art. 11 aplicam-se somente aos agentes mencionados nos incisos I a IV do art. 2º da Lei.</a:t>
          </a:r>
          <a:endParaRPr lang="pt-BR" dirty="0"/>
        </a:p>
      </dgm:t>
    </dgm:pt>
    <dgm:pt modelId="{1005D8E1-CF0F-4B98-91C7-3D3627EEB293}" type="parTrans" cxnId="{04591F5D-A236-4CCC-9A4F-C23FC1F983DB}">
      <dgm:prSet/>
      <dgm:spPr/>
      <dgm:t>
        <a:bodyPr/>
        <a:lstStyle/>
        <a:p>
          <a:endParaRPr lang="pt-BR"/>
        </a:p>
      </dgm:t>
    </dgm:pt>
    <dgm:pt modelId="{8F7C7A65-008D-4931-9E23-58C88E77ACE1}" type="sibTrans" cxnId="{04591F5D-A236-4CCC-9A4F-C23FC1F983DB}">
      <dgm:prSet/>
      <dgm:spPr/>
      <dgm:t>
        <a:bodyPr/>
        <a:lstStyle/>
        <a:p>
          <a:endParaRPr lang="pt-BR"/>
        </a:p>
      </dgm:t>
    </dgm:pt>
    <dgm:pt modelId="{EC22BA18-6D71-4BF9-A866-41244FE6A7ED}" type="pres">
      <dgm:prSet presAssocID="{A35015AF-BBBA-449F-A038-C489516578C5}" presName="Name0" presStyleCnt="0">
        <dgm:presLayoutVars>
          <dgm:chMax val="3"/>
          <dgm:chPref val="1"/>
          <dgm:dir/>
          <dgm:animLvl val="lvl"/>
          <dgm:resizeHandles/>
        </dgm:presLayoutVars>
      </dgm:prSet>
      <dgm:spPr/>
      <dgm:t>
        <a:bodyPr/>
        <a:lstStyle/>
        <a:p>
          <a:endParaRPr lang="pt-BR"/>
        </a:p>
      </dgm:t>
    </dgm:pt>
    <dgm:pt modelId="{3D9BA4A0-7F86-4C90-8D06-6FF8745330FC}" type="pres">
      <dgm:prSet presAssocID="{A35015AF-BBBA-449F-A038-C489516578C5}" presName="outerBox" presStyleCnt="0"/>
      <dgm:spPr/>
    </dgm:pt>
    <dgm:pt modelId="{DA1431CA-3C36-406D-8F57-13B50032E52D}" type="pres">
      <dgm:prSet presAssocID="{A35015AF-BBBA-449F-A038-C489516578C5}" presName="outerBoxParent" presStyleLbl="node1" presStyleIdx="0" presStyleCnt="3"/>
      <dgm:spPr>
        <a:prstGeom prst="rect">
          <a:avLst/>
        </a:prstGeom>
      </dgm:spPr>
      <dgm:t>
        <a:bodyPr/>
        <a:lstStyle/>
        <a:p>
          <a:endParaRPr lang="pt-BR"/>
        </a:p>
      </dgm:t>
    </dgm:pt>
    <dgm:pt modelId="{9A883C10-A400-4465-B888-EE4F3239774E}" type="pres">
      <dgm:prSet presAssocID="{A35015AF-BBBA-449F-A038-C489516578C5}" presName="outerBoxChildren" presStyleCnt="0"/>
      <dgm:spPr/>
    </dgm:pt>
    <dgm:pt modelId="{C6CF2214-26B5-4497-8724-F86E063221A4}" type="pres">
      <dgm:prSet presAssocID="{A35015AF-BBBA-449F-A038-C489516578C5}" presName="middleBox" presStyleCnt="0"/>
      <dgm:spPr/>
    </dgm:pt>
    <dgm:pt modelId="{3D924625-7076-4F44-8AA3-9CED674DD504}" type="pres">
      <dgm:prSet presAssocID="{A35015AF-BBBA-449F-A038-C489516578C5}" presName="middleBoxParent" presStyleLbl="node1" presStyleIdx="1" presStyleCnt="3"/>
      <dgm:spPr>
        <a:prstGeom prst="rect">
          <a:avLst/>
        </a:prstGeom>
      </dgm:spPr>
      <dgm:t>
        <a:bodyPr/>
        <a:lstStyle/>
        <a:p>
          <a:endParaRPr lang="pt-BR"/>
        </a:p>
      </dgm:t>
    </dgm:pt>
    <dgm:pt modelId="{5EAEE446-13AE-49EB-9FAE-788C9BAACE91}" type="pres">
      <dgm:prSet presAssocID="{A35015AF-BBBA-449F-A038-C489516578C5}" presName="middleBoxChildren" presStyleCnt="0"/>
      <dgm:spPr/>
    </dgm:pt>
    <dgm:pt modelId="{23D7588A-A116-4C63-A5C2-6544DE755CCC}" type="pres">
      <dgm:prSet presAssocID="{A35015AF-BBBA-449F-A038-C489516578C5}" presName="centerBox" presStyleCnt="0"/>
      <dgm:spPr/>
    </dgm:pt>
    <dgm:pt modelId="{62413DCD-103C-424A-AB89-A1AC66CB70E0}" type="pres">
      <dgm:prSet presAssocID="{A35015AF-BBBA-449F-A038-C489516578C5}" presName="centerBoxParent" presStyleLbl="node1" presStyleIdx="2" presStyleCnt="3"/>
      <dgm:spPr>
        <a:prstGeom prst="rect">
          <a:avLst/>
        </a:prstGeom>
      </dgm:spPr>
      <dgm:t>
        <a:bodyPr/>
        <a:lstStyle/>
        <a:p>
          <a:endParaRPr lang="pt-BR"/>
        </a:p>
      </dgm:t>
    </dgm:pt>
  </dgm:ptLst>
  <dgm:cxnLst>
    <dgm:cxn modelId="{2317683C-DBC4-4F26-99B0-A2A38C5A7A84}" srcId="{A35015AF-BBBA-449F-A038-C489516578C5}" destId="{F05FA9E9-8356-4929-B29C-7B7E1EF6038A}" srcOrd="0" destOrd="0" parTransId="{C9C433E4-7D9C-4521-83B6-0857848DC0DF}" sibTransId="{336DBE00-688F-4067-B757-1C766EA9D945}"/>
    <dgm:cxn modelId="{04591F5D-A236-4CCC-9A4F-C23FC1F983DB}" srcId="{A35015AF-BBBA-449F-A038-C489516578C5}" destId="{32568B26-8934-4A5E-87BF-00BC8A08C227}" srcOrd="2" destOrd="0" parTransId="{1005D8E1-CF0F-4B98-91C7-3D3627EEB293}" sibTransId="{8F7C7A65-008D-4931-9E23-58C88E77ACE1}"/>
    <dgm:cxn modelId="{04C1B320-ED63-45BB-80A7-F6453887ADDC}" type="presOf" srcId="{A35015AF-BBBA-449F-A038-C489516578C5}" destId="{EC22BA18-6D71-4BF9-A866-41244FE6A7ED}" srcOrd="0" destOrd="0" presId="urn:microsoft.com/office/officeart/2005/8/layout/target2"/>
    <dgm:cxn modelId="{5335CB48-DE57-4071-9F04-648246C15E34}" srcId="{A35015AF-BBBA-449F-A038-C489516578C5}" destId="{83C0E099-57A2-4ED0-BEBE-5DD9B91306B2}" srcOrd="1" destOrd="0" parTransId="{1BD2729C-F253-4629-861C-D500CDD80CC3}" sibTransId="{BBCA7CBD-DC2A-4A55-A4E5-9F1E513A8460}"/>
    <dgm:cxn modelId="{FDBEF191-1812-459A-B429-DFBD99C381B4}" type="presOf" srcId="{F05FA9E9-8356-4929-B29C-7B7E1EF6038A}" destId="{DA1431CA-3C36-406D-8F57-13B50032E52D}" srcOrd="0" destOrd="0" presId="urn:microsoft.com/office/officeart/2005/8/layout/target2"/>
    <dgm:cxn modelId="{5A17A993-7B8A-413E-9A44-FF1BE5AE2651}" type="presOf" srcId="{32568B26-8934-4A5E-87BF-00BC8A08C227}" destId="{62413DCD-103C-424A-AB89-A1AC66CB70E0}" srcOrd="0" destOrd="0" presId="urn:microsoft.com/office/officeart/2005/8/layout/target2"/>
    <dgm:cxn modelId="{78CDEAFE-6019-46E6-8F5F-D16CCDC40301}" type="presOf" srcId="{83C0E099-57A2-4ED0-BEBE-5DD9B91306B2}" destId="{3D924625-7076-4F44-8AA3-9CED674DD504}" srcOrd="0" destOrd="0" presId="urn:microsoft.com/office/officeart/2005/8/layout/target2"/>
    <dgm:cxn modelId="{AC28CD52-8296-4495-B438-166BFC1AB14C}" type="presParOf" srcId="{EC22BA18-6D71-4BF9-A866-41244FE6A7ED}" destId="{3D9BA4A0-7F86-4C90-8D06-6FF8745330FC}" srcOrd="0" destOrd="0" presId="urn:microsoft.com/office/officeart/2005/8/layout/target2"/>
    <dgm:cxn modelId="{40895085-3BDD-45E2-B4AF-1BA61E0E1224}" type="presParOf" srcId="{3D9BA4A0-7F86-4C90-8D06-6FF8745330FC}" destId="{DA1431CA-3C36-406D-8F57-13B50032E52D}" srcOrd="0" destOrd="0" presId="urn:microsoft.com/office/officeart/2005/8/layout/target2"/>
    <dgm:cxn modelId="{E76D01D3-5FDD-4516-8B96-FEA1CB6DB161}" type="presParOf" srcId="{3D9BA4A0-7F86-4C90-8D06-6FF8745330FC}" destId="{9A883C10-A400-4465-B888-EE4F3239774E}" srcOrd="1" destOrd="0" presId="urn:microsoft.com/office/officeart/2005/8/layout/target2"/>
    <dgm:cxn modelId="{52CC46D5-ADBA-4C15-AEFE-C8C487A0D689}" type="presParOf" srcId="{EC22BA18-6D71-4BF9-A866-41244FE6A7ED}" destId="{C6CF2214-26B5-4497-8724-F86E063221A4}" srcOrd="1" destOrd="0" presId="urn:microsoft.com/office/officeart/2005/8/layout/target2"/>
    <dgm:cxn modelId="{86678251-1823-40CB-8756-DA5B93BADE38}" type="presParOf" srcId="{C6CF2214-26B5-4497-8724-F86E063221A4}" destId="{3D924625-7076-4F44-8AA3-9CED674DD504}" srcOrd="0" destOrd="0" presId="urn:microsoft.com/office/officeart/2005/8/layout/target2"/>
    <dgm:cxn modelId="{CC46DB59-5441-4426-BEF8-8BD7C0427A49}" type="presParOf" srcId="{C6CF2214-26B5-4497-8724-F86E063221A4}" destId="{5EAEE446-13AE-49EB-9FAE-788C9BAACE91}" srcOrd="1" destOrd="0" presId="urn:microsoft.com/office/officeart/2005/8/layout/target2"/>
    <dgm:cxn modelId="{76B79B7A-8129-4FDC-8596-4A1B92E40A36}" type="presParOf" srcId="{EC22BA18-6D71-4BF9-A866-41244FE6A7ED}" destId="{23D7588A-A116-4C63-A5C2-6544DE755CCC}" srcOrd="2" destOrd="0" presId="urn:microsoft.com/office/officeart/2005/8/layout/target2"/>
    <dgm:cxn modelId="{5EBB431C-52A3-43A8-B716-E6816906C5D9}" type="presParOf" srcId="{23D7588A-A116-4C63-A5C2-6544DE755CCC}" destId="{62413DCD-103C-424A-AB89-A1AC66CB70E0}" srcOrd="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35015AF-BBBA-449F-A038-C489516578C5}" type="doc">
      <dgm:prSet loTypeId="urn:microsoft.com/office/officeart/2005/8/layout/hierarchy4" loCatId="list" qsTypeId="urn:microsoft.com/office/officeart/2005/8/quickstyle/simple5" qsCatId="simple" csTypeId="urn:microsoft.com/office/officeart/2005/8/colors/accent0_3" csCatId="mainScheme" phldr="1"/>
      <dgm:spPr/>
      <dgm:t>
        <a:bodyPr/>
        <a:lstStyle/>
        <a:p>
          <a:endParaRPr lang="pt-BR"/>
        </a:p>
      </dgm:t>
    </dgm:pt>
    <dgm:pt modelId="{F05FA9E9-8356-4929-B29C-7B7E1EF6038A}">
      <dgm:prSet/>
      <dgm:spPr/>
      <dgm:t>
        <a:bodyPr/>
        <a:lstStyle/>
        <a:p>
          <a:r>
            <a:rPr lang="pt-BR" dirty="0"/>
            <a:t>O agente público que praticar os atos previstos nos </a:t>
          </a:r>
          <a:r>
            <a:rPr lang="pt-BR" dirty="0" err="1"/>
            <a:t>arts</a:t>
          </a:r>
          <a:r>
            <a:rPr lang="pt-BR" dirty="0"/>
            <a:t>. 5º e 6º incorre em improbidade administrativa</a:t>
          </a:r>
        </a:p>
      </dgm:t>
    </dgm:pt>
    <dgm:pt modelId="{C9C433E4-7D9C-4521-83B6-0857848DC0DF}" type="parTrans" cxnId="{2317683C-DBC4-4F26-99B0-A2A38C5A7A84}">
      <dgm:prSet/>
      <dgm:spPr/>
      <dgm:t>
        <a:bodyPr/>
        <a:lstStyle/>
        <a:p>
          <a:endParaRPr lang="pt-BR"/>
        </a:p>
      </dgm:t>
    </dgm:pt>
    <dgm:pt modelId="{336DBE00-688F-4067-B757-1C766EA9D945}" type="sibTrans" cxnId="{2317683C-DBC4-4F26-99B0-A2A38C5A7A84}">
      <dgm:prSet/>
      <dgm:spPr/>
      <dgm:t>
        <a:bodyPr/>
        <a:lstStyle/>
        <a:p>
          <a:endParaRPr lang="pt-BR"/>
        </a:p>
      </dgm:t>
    </dgm:pt>
    <dgm:pt modelId="{D0343E9F-F6A6-4390-BF27-D213C69A985F}">
      <dgm:prSet/>
      <dgm:spPr/>
      <dgm:t>
        <a:bodyPr/>
        <a:lstStyle/>
        <a:p>
          <a:r>
            <a:rPr lang="pt-BR" dirty="0"/>
            <a:t>O agente público que se encontrar em situação de conflito de interesses fica sujeito a demissão</a:t>
          </a:r>
        </a:p>
      </dgm:t>
    </dgm:pt>
    <dgm:pt modelId="{792AAF28-C831-4455-B33D-44AFFEBF94B4}" type="parTrans" cxnId="{2ED76950-DA13-4FCE-97CB-D24DB274CF3E}">
      <dgm:prSet/>
      <dgm:spPr/>
      <dgm:t>
        <a:bodyPr/>
        <a:lstStyle/>
        <a:p>
          <a:endParaRPr lang="pt-BR"/>
        </a:p>
      </dgm:t>
    </dgm:pt>
    <dgm:pt modelId="{F919B564-01CE-4097-B816-FF99AE7D5A13}" type="sibTrans" cxnId="{2ED76950-DA13-4FCE-97CB-D24DB274CF3E}">
      <dgm:prSet/>
      <dgm:spPr/>
      <dgm:t>
        <a:bodyPr/>
        <a:lstStyle/>
        <a:p>
          <a:endParaRPr lang="pt-BR"/>
        </a:p>
      </dgm:t>
    </dgm:pt>
    <dgm:pt modelId="{DD6347EA-DE2B-4275-B14D-F806199E5068}">
      <dgm:prSet/>
      <dgm:spPr/>
      <dgm:t>
        <a:bodyPr/>
        <a:lstStyle/>
        <a:p>
          <a:r>
            <a:rPr lang="pt-BR" dirty="0"/>
            <a:t>A Lei nº 8.112/1990 aplica-se à apuração da responsabilidade disciplinar do agente em CI</a:t>
          </a:r>
        </a:p>
      </dgm:t>
    </dgm:pt>
    <dgm:pt modelId="{780E4EBC-C90A-4A0D-8134-342306F2A0E8}" type="parTrans" cxnId="{9154BBC9-577D-45FC-8FAB-3DA9FF876DE9}">
      <dgm:prSet/>
      <dgm:spPr/>
      <dgm:t>
        <a:bodyPr/>
        <a:lstStyle/>
        <a:p>
          <a:endParaRPr lang="pt-BR"/>
        </a:p>
      </dgm:t>
    </dgm:pt>
    <dgm:pt modelId="{38629BE1-B78D-45BD-83FD-22C8038773FB}" type="sibTrans" cxnId="{9154BBC9-577D-45FC-8FAB-3DA9FF876DE9}">
      <dgm:prSet/>
      <dgm:spPr/>
      <dgm:t>
        <a:bodyPr/>
        <a:lstStyle/>
        <a:p>
          <a:endParaRPr lang="pt-BR"/>
        </a:p>
      </dgm:t>
    </dgm:pt>
    <dgm:pt modelId="{D31F1579-6ABC-4EFF-89A0-8306DF7B759C}" type="pres">
      <dgm:prSet presAssocID="{A35015AF-BBBA-449F-A038-C489516578C5}" presName="Name0" presStyleCnt="0">
        <dgm:presLayoutVars>
          <dgm:chPref val="1"/>
          <dgm:dir/>
          <dgm:animOne val="branch"/>
          <dgm:animLvl val="lvl"/>
          <dgm:resizeHandles/>
        </dgm:presLayoutVars>
      </dgm:prSet>
      <dgm:spPr/>
      <dgm:t>
        <a:bodyPr/>
        <a:lstStyle/>
        <a:p>
          <a:endParaRPr lang="pt-BR"/>
        </a:p>
      </dgm:t>
    </dgm:pt>
    <dgm:pt modelId="{C0CE6E22-E160-4438-B053-406F4B761CA9}" type="pres">
      <dgm:prSet presAssocID="{F05FA9E9-8356-4929-B29C-7B7E1EF6038A}" presName="vertOne" presStyleCnt="0"/>
      <dgm:spPr/>
    </dgm:pt>
    <dgm:pt modelId="{6EF2C9B6-5105-48FD-9686-15C7A73E4E06}" type="pres">
      <dgm:prSet presAssocID="{F05FA9E9-8356-4929-B29C-7B7E1EF6038A}" presName="txOne" presStyleLbl="node0" presStyleIdx="0" presStyleCnt="3">
        <dgm:presLayoutVars>
          <dgm:chPref val="3"/>
        </dgm:presLayoutVars>
      </dgm:prSet>
      <dgm:spPr>
        <a:prstGeom prst="rect">
          <a:avLst/>
        </a:prstGeom>
      </dgm:spPr>
      <dgm:t>
        <a:bodyPr/>
        <a:lstStyle/>
        <a:p>
          <a:endParaRPr lang="pt-BR"/>
        </a:p>
      </dgm:t>
    </dgm:pt>
    <dgm:pt modelId="{74CFCB91-C6CE-4D07-B446-434D83549263}" type="pres">
      <dgm:prSet presAssocID="{F05FA9E9-8356-4929-B29C-7B7E1EF6038A}" presName="horzOne" presStyleCnt="0"/>
      <dgm:spPr/>
    </dgm:pt>
    <dgm:pt modelId="{C7905508-C83F-4127-8B19-825570E5F074}" type="pres">
      <dgm:prSet presAssocID="{336DBE00-688F-4067-B757-1C766EA9D945}" presName="sibSpaceOne" presStyleCnt="0"/>
      <dgm:spPr/>
    </dgm:pt>
    <dgm:pt modelId="{3D54C677-603B-4D59-AD56-AB482579C6F9}" type="pres">
      <dgm:prSet presAssocID="{D0343E9F-F6A6-4390-BF27-D213C69A985F}" presName="vertOne" presStyleCnt="0"/>
      <dgm:spPr/>
    </dgm:pt>
    <dgm:pt modelId="{05CAF667-BA58-4C54-95D0-2E965563ED3C}" type="pres">
      <dgm:prSet presAssocID="{D0343E9F-F6A6-4390-BF27-D213C69A985F}" presName="txOne" presStyleLbl="node0" presStyleIdx="1" presStyleCnt="3">
        <dgm:presLayoutVars>
          <dgm:chPref val="3"/>
        </dgm:presLayoutVars>
      </dgm:prSet>
      <dgm:spPr>
        <a:prstGeom prst="rect">
          <a:avLst/>
        </a:prstGeom>
      </dgm:spPr>
      <dgm:t>
        <a:bodyPr/>
        <a:lstStyle/>
        <a:p>
          <a:endParaRPr lang="pt-BR"/>
        </a:p>
      </dgm:t>
    </dgm:pt>
    <dgm:pt modelId="{EC3F95B3-035D-4A75-8031-9E8A1293B0FC}" type="pres">
      <dgm:prSet presAssocID="{D0343E9F-F6A6-4390-BF27-D213C69A985F}" presName="horzOne" presStyleCnt="0"/>
      <dgm:spPr/>
    </dgm:pt>
    <dgm:pt modelId="{EF0D2B97-E862-427E-A0B5-52007119CDFB}" type="pres">
      <dgm:prSet presAssocID="{F919B564-01CE-4097-B816-FF99AE7D5A13}" presName="sibSpaceOne" presStyleCnt="0"/>
      <dgm:spPr/>
    </dgm:pt>
    <dgm:pt modelId="{96A5028E-0F27-4C17-B903-D08EDB9EECD3}" type="pres">
      <dgm:prSet presAssocID="{DD6347EA-DE2B-4275-B14D-F806199E5068}" presName="vertOne" presStyleCnt="0"/>
      <dgm:spPr/>
    </dgm:pt>
    <dgm:pt modelId="{F5745018-E463-41B3-AB43-7175EDA75063}" type="pres">
      <dgm:prSet presAssocID="{DD6347EA-DE2B-4275-B14D-F806199E5068}" presName="txOne" presStyleLbl="node0" presStyleIdx="2" presStyleCnt="3">
        <dgm:presLayoutVars>
          <dgm:chPref val="3"/>
        </dgm:presLayoutVars>
      </dgm:prSet>
      <dgm:spPr>
        <a:prstGeom prst="rect">
          <a:avLst/>
        </a:prstGeom>
      </dgm:spPr>
      <dgm:t>
        <a:bodyPr/>
        <a:lstStyle/>
        <a:p>
          <a:endParaRPr lang="pt-BR"/>
        </a:p>
      </dgm:t>
    </dgm:pt>
    <dgm:pt modelId="{98FDE4D6-6356-4CBA-8C22-6E45C5695965}" type="pres">
      <dgm:prSet presAssocID="{DD6347EA-DE2B-4275-B14D-F806199E5068}" presName="horzOne" presStyleCnt="0"/>
      <dgm:spPr/>
    </dgm:pt>
  </dgm:ptLst>
  <dgm:cxnLst>
    <dgm:cxn modelId="{2317683C-DBC4-4F26-99B0-A2A38C5A7A84}" srcId="{A35015AF-BBBA-449F-A038-C489516578C5}" destId="{F05FA9E9-8356-4929-B29C-7B7E1EF6038A}" srcOrd="0" destOrd="0" parTransId="{C9C433E4-7D9C-4521-83B6-0857848DC0DF}" sibTransId="{336DBE00-688F-4067-B757-1C766EA9D945}"/>
    <dgm:cxn modelId="{A7BC83A6-1A4E-4994-8E5A-9A8DB5840C37}" type="presOf" srcId="{F05FA9E9-8356-4929-B29C-7B7E1EF6038A}" destId="{6EF2C9B6-5105-48FD-9686-15C7A73E4E06}" srcOrd="0" destOrd="0" presId="urn:microsoft.com/office/officeart/2005/8/layout/hierarchy4"/>
    <dgm:cxn modelId="{19306A8F-1E19-4356-9392-8D503D1EA773}" type="presOf" srcId="{D0343E9F-F6A6-4390-BF27-D213C69A985F}" destId="{05CAF667-BA58-4C54-95D0-2E965563ED3C}" srcOrd="0" destOrd="0" presId="urn:microsoft.com/office/officeart/2005/8/layout/hierarchy4"/>
    <dgm:cxn modelId="{04561859-8508-46C6-9B07-7F98B6FFAA42}" type="presOf" srcId="{DD6347EA-DE2B-4275-B14D-F806199E5068}" destId="{F5745018-E463-41B3-AB43-7175EDA75063}" srcOrd="0" destOrd="0" presId="urn:microsoft.com/office/officeart/2005/8/layout/hierarchy4"/>
    <dgm:cxn modelId="{2ED76950-DA13-4FCE-97CB-D24DB274CF3E}" srcId="{A35015AF-BBBA-449F-A038-C489516578C5}" destId="{D0343E9F-F6A6-4390-BF27-D213C69A985F}" srcOrd="1" destOrd="0" parTransId="{792AAF28-C831-4455-B33D-44AFFEBF94B4}" sibTransId="{F919B564-01CE-4097-B816-FF99AE7D5A13}"/>
    <dgm:cxn modelId="{2F3113D1-1381-4333-BED8-80D0FC5AE4D1}" type="presOf" srcId="{A35015AF-BBBA-449F-A038-C489516578C5}" destId="{D31F1579-6ABC-4EFF-89A0-8306DF7B759C}" srcOrd="0" destOrd="0" presId="urn:microsoft.com/office/officeart/2005/8/layout/hierarchy4"/>
    <dgm:cxn modelId="{9154BBC9-577D-45FC-8FAB-3DA9FF876DE9}" srcId="{A35015AF-BBBA-449F-A038-C489516578C5}" destId="{DD6347EA-DE2B-4275-B14D-F806199E5068}" srcOrd="2" destOrd="0" parTransId="{780E4EBC-C90A-4A0D-8134-342306F2A0E8}" sibTransId="{38629BE1-B78D-45BD-83FD-22C8038773FB}"/>
    <dgm:cxn modelId="{651CD3CB-B0C0-4B19-8FA1-F1C4AE220701}" type="presParOf" srcId="{D31F1579-6ABC-4EFF-89A0-8306DF7B759C}" destId="{C0CE6E22-E160-4438-B053-406F4B761CA9}" srcOrd="0" destOrd="0" presId="urn:microsoft.com/office/officeart/2005/8/layout/hierarchy4"/>
    <dgm:cxn modelId="{F0C596C5-7FA5-402F-92D0-72AF5843829F}" type="presParOf" srcId="{C0CE6E22-E160-4438-B053-406F4B761CA9}" destId="{6EF2C9B6-5105-48FD-9686-15C7A73E4E06}" srcOrd="0" destOrd="0" presId="urn:microsoft.com/office/officeart/2005/8/layout/hierarchy4"/>
    <dgm:cxn modelId="{B9836F48-415F-4168-86B7-5C399C6E6690}" type="presParOf" srcId="{C0CE6E22-E160-4438-B053-406F4B761CA9}" destId="{74CFCB91-C6CE-4D07-B446-434D83549263}" srcOrd="1" destOrd="0" presId="urn:microsoft.com/office/officeart/2005/8/layout/hierarchy4"/>
    <dgm:cxn modelId="{0752576B-0596-4574-B844-EC1121DCDC45}" type="presParOf" srcId="{D31F1579-6ABC-4EFF-89A0-8306DF7B759C}" destId="{C7905508-C83F-4127-8B19-825570E5F074}" srcOrd="1" destOrd="0" presId="urn:microsoft.com/office/officeart/2005/8/layout/hierarchy4"/>
    <dgm:cxn modelId="{7ECCC1C2-E5CE-4555-B71B-829C4FB5AFA6}" type="presParOf" srcId="{D31F1579-6ABC-4EFF-89A0-8306DF7B759C}" destId="{3D54C677-603B-4D59-AD56-AB482579C6F9}" srcOrd="2" destOrd="0" presId="urn:microsoft.com/office/officeart/2005/8/layout/hierarchy4"/>
    <dgm:cxn modelId="{EABE4C7C-3797-4A79-ABFB-DB6EE5F8131F}" type="presParOf" srcId="{3D54C677-603B-4D59-AD56-AB482579C6F9}" destId="{05CAF667-BA58-4C54-95D0-2E965563ED3C}" srcOrd="0" destOrd="0" presId="urn:microsoft.com/office/officeart/2005/8/layout/hierarchy4"/>
    <dgm:cxn modelId="{0A633D2F-FEA1-4DB4-A49C-B0EA5788B4ED}" type="presParOf" srcId="{3D54C677-603B-4D59-AD56-AB482579C6F9}" destId="{EC3F95B3-035D-4A75-8031-9E8A1293B0FC}" srcOrd="1" destOrd="0" presId="urn:microsoft.com/office/officeart/2005/8/layout/hierarchy4"/>
    <dgm:cxn modelId="{C761B2C1-57E4-457E-9501-F704D9473963}" type="presParOf" srcId="{D31F1579-6ABC-4EFF-89A0-8306DF7B759C}" destId="{EF0D2B97-E862-427E-A0B5-52007119CDFB}" srcOrd="3" destOrd="0" presId="urn:microsoft.com/office/officeart/2005/8/layout/hierarchy4"/>
    <dgm:cxn modelId="{0D3E91C5-5A9A-4D8B-99C7-C4B94A773FEA}" type="presParOf" srcId="{D31F1579-6ABC-4EFF-89A0-8306DF7B759C}" destId="{96A5028E-0F27-4C17-B903-D08EDB9EECD3}" srcOrd="4" destOrd="0" presId="urn:microsoft.com/office/officeart/2005/8/layout/hierarchy4"/>
    <dgm:cxn modelId="{13B701DF-28B0-4608-9573-8F5BB7A214AA}" type="presParOf" srcId="{96A5028E-0F27-4C17-B903-D08EDB9EECD3}" destId="{F5745018-E463-41B3-AB43-7175EDA75063}" srcOrd="0" destOrd="0" presId="urn:microsoft.com/office/officeart/2005/8/layout/hierarchy4"/>
    <dgm:cxn modelId="{D620AF9D-D4B2-436E-BC5D-C0BEA65A4852}" type="presParOf" srcId="{96A5028E-0F27-4C17-B903-D08EDB9EECD3}" destId="{98FDE4D6-6356-4CBA-8C22-6E45C569596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D9CB1AF-D777-43B3-B324-02B7A18F3D83}"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pt-BR"/>
        </a:p>
      </dgm:t>
    </dgm:pt>
    <dgm:pt modelId="{CCF6FFFC-D217-464E-B555-5A17A5A3D040}">
      <dgm:prSet/>
      <dgm:spPr/>
      <dgm:t>
        <a:bodyPr/>
        <a:lstStyle/>
        <a:p>
          <a:r>
            <a:rPr lang="pt-BR" dirty="0"/>
            <a:t>Dispõe sobre o exercício de atividades de magistério</a:t>
          </a:r>
        </a:p>
      </dgm:t>
    </dgm:pt>
    <dgm:pt modelId="{92D75120-F5E8-43EE-930B-8EDF628D039B}" type="parTrans" cxnId="{7A70CC29-5B29-4C81-A891-EE22BC0B435D}">
      <dgm:prSet/>
      <dgm:spPr/>
      <dgm:t>
        <a:bodyPr/>
        <a:lstStyle/>
        <a:p>
          <a:endParaRPr lang="pt-BR"/>
        </a:p>
      </dgm:t>
    </dgm:pt>
    <dgm:pt modelId="{58C57849-54BF-4CAB-BA16-F1D1FDC74D2E}" type="sibTrans" cxnId="{7A70CC29-5B29-4C81-A891-EE22BC0B435D}">
      <dgm:prSet/>
      <dgm:spPr/>
      <dgm:t>
        <a:bodyPr/>
        <a:lstStyle/>
        <a:p>
          <a:endParaRPr lang="pt-BR"/>
        </a:p>
      </dgm:t>
    </dgm:pt>
    <dgm:pt modelId="{230D2F31-A8D5-4BDF-8045-8581EE5528A7}">
      <dgm:prSet/>
      <dgm:spPr/>
      <dgm:t>
        <a:bodyPr/>
        <a:lstStyle/>
        <a:p>
          <a:r>
            <a:rPr lang="pt-BR" dirty="0"/>
            <a:t>Permite-se o exercício de atividades de magistério, respeitadas:</a:t>
          </a:r>
        </a:p>
      </dgm:t>
    </dgm:pt>
    <dgm:pt modelId="{2A7C2B98-D94C-4715-A093-B710E3337528}" type="parTrans" cxnId="{45714A76-C997-42EA-812C-0BB160B48B45}">
      <dgm:prSet/>
      <dgm:spPr/>
      <dgm:t>
        <a:bodyPr/>
        <a:lstStyle/>
        <a:p>
          <a:endParaRPr lang="pt-BR"/>
        </a:p>
      </dgm:t>
    </dgm:pt>
    <dgm:pt modelId="{37C6C547-A032-453D-8DC1-23F8FE94D831}" type="sibTrans" cxnId="{45714A76-C997-42EA-812C-0BB160B48B45}">
      <dgm:prSet/>
      <dgm:spPr/>
      <dgm:t>
        <a:bodyPr/>
        <a:lstStyle/>
        <a:p>
          <a:endParaRPr lang="pt-BR"/>
        </a:p>
      </dgm:t>
    </dgm:pt>
    <dgm:pt modelId="{A876B995-0B60-4074-BFAF-8DD04686C0A7}">
      <dgm:prSet/>
      <dgm:spPr/>
      <dgm:t>
        <a:bodyPr/>
        <a:lstStyle/>
        <a:p>
          <a:r>
            <a:rPr lang="pt-BR" dirty="0"/>
            <a:t>a Lei nº 12.813/2013;</a:t>
          </a:r>
        </a:p>
      </dgm:t>
    </dgm:pt>
    <dgm:pt modelId="{CE3CE8BC-BA0C-4162-B183-A1237815F06F}" type="parTrans" cxnId="{AB4DA71E-3412-467D-9291-9046C894F8C1}">
      <dgm:prSet/>
      <dgm:spPr/>
      <dgm:t>
        <a:bodyPr/>
        <a:lstStyle/>
        <a:p>
          <a:endParaRPr lang="pt-BR"/>
        </a:p>
      </dgm:t>
    </dgm:pt>
    <dgm:pt modelId="{BCDE08D8-DA7B-47A6-A199-913C0E440E0A}" type="sibTrans" cxnId="{AB4DA71E-3412-467D-9291-9046C894F8C1}">
      <dgm:prSet/>
      <dgm:spPr/>
      <dgm:t>
        <a:bodyPr/>
        <a:lstStyle/>
        <a:p>
          <a:endParaRPr lang="pt-BR"/>
        </a:p>
      </dgm:t>
    </dgm:pt>
    <dgm:pt modelId="{E7453D60-14F1-46BF-A5EB-DD52626D7D73}">
      <dgm:prSet/>
      <dgm:spPr/>
      <dgm:t>
        <a:bodyPr/>
        <a:lstStyle/>
        <a:p>
          <a:r>
            <a:rPr lang="pt-BR" dirty="0"/>
            <a:t>as normas atinentes à acumulação de cargos e empregos públicos; e</a:t>
          </a:r>
        </a:p>
      </dgm:t>
    </dgm:pt>
    <dgm:pt modelId="{2C48A304-BAA3-4F0A-9971-E3D4C12F3889}" type="parTrans" cxnId="{6CCEAA65-1BB9-4F12-A813-BB566F7CC05B}">
      <dgm:prSet/>
      <dgm:spPr/>
      <dgm:t>
        <a:bodyPr/>
        <a:lstStyle/>
        <a:p>
          <a:endParaRPr lang="pt-BR"/>
        </a:p>
      </dgm:t>
    </dgm:pt>
    <dgm:pt modelId="{1B98C866-9174-4630-B871-CFF487044459}" type="sibTrans" cxnId="{6CCEAA65-1BB9-4F12-A813-BB566F7CC05B}">
      <dgm:prSet/>
      <dgm:spPr/>
      <dgm:t>
        <a:bodyPr/>
        <a:lstStyle/>
        <a:p>
          <a:endParaRPr lang="pt-BR"/>
        </a:p>
      </dgm:t>
    </dgm:pt>
    <dgm:pt modelId="{B31BC736-65E1-4844-948D-DD2E5C4B893B}">
      <dgm:prSet/>
      <dgm:spPr/>
      <dgm:t>
        <a:bodyPr/>
        <a:lstStyle/>
        <a:p>
          <a:r>
            <a:rPr lang="pt-BR" dirty="0"/>
            <a:t>a legislação específica aplicável ao regime jurídico e à carreira do agente.</a:t>
          </a:r>
        </a:p>
      </dgm:t>
    </dgm:pt>
    <dgm:pt modelId="{E703D81F-E156-4850-9CDC-657B50C79FAD}" type="parTrans" cxnId="{F32B93AA-F70B-423C-B1FD-182509C64967}">
      <dgm:prSet/>
      <dgm:spPr/>
      <dgm:t>
        <a:bodyPr/>
        <a:lstStyle/>
        <a:p>
          <a:endParaRPr lang="pt-BR"/>
        </a:p>
      </dgm:t>
    </dgm:pt>
    <dgm:pt modelId="{A1696B23-B52E-40D3-9F51-CB1168CE6479}" type="sibTrans" cxnId="{F32B93AA-F70B-423C-B1FD-182509C64967}">
      <dgm:prSet/>
      <dgm:spPr/>
      <dgm:t>
        <a:bodyPr/>
        <a:lstStyle/>
        <a:p>
          <a:endParaRPr lang="pt-BR"/>
        </a:p>
      </dgm:t>
    </dgm:pt>
    <dgm:pt modelId="{5319DCD2-BB68-402E-AB96-B3691D4D6E5E}">
      <dgm:prSet/>
      <dgm:spPr/>
      <dgm:t>
        <a:bodyPr/>
        <a:lstStyle/>
        <a:p>
          <a:r>
            <a:rPr lang="pt-BR" dirty="0"/>
            <a:t>Por magistério compreende-se:</a:t>
          </a:r>
        </a:p>
      </dgm:t>
    </dgm:pt>
    <dgm:pt modelId="{80198199-A5F8-4ABE-B92D-BCDE70DD28BC}" type="parTrans" cxnId="{EF811155-B6F7-4965-B45F-39534D86FA5A}">
      <dgm:prSet/>
      <dgm:spPr/>
      <dgm:t>
        <a:bodyPr/>
        <a:lstStyle/>
        <a:p>
          <a:endParaRPr lang="pt-BR"/>
        </a:p>
      </dgm:t>
    </dgm:pt>
    <dgm:pt modelId="{FBBE400A-FE75-4774-97C6-9504307A1EAC}" type="sibTrans" cxnId="{EF811155-B6F7-4965-B45F-39534D86FA5A}">
      <dgm:prSet/>
      <dgm:spPr/>
      <dgm:t>
        <a:bodyPr/>
        <a:lstStyle/>
        <a:p>
          <a:endParaRPr lang="pt-BR"/>
        </a:p>
      </dgm:t>
    </dgm:pt>
    <dgm:pt modelId="{D5DD3B59-0A6D-40D0-AF70-88F223BE7457}">
      <dgm:prSet/>
      <dgm:spPr/>
      <dgm:t>
        <a:bodyPr/>
        <a:lstStyle/>
        <a:p>
          <a:r>
            <a:rPr lang="pt-BR" dirty="0"/>
            <a:t>docência em instituições de ensino, de pesquisa ou de ciência e tecnologia, públicas ou privadas;</a:t>
          </a:r>
        </a:p>
      </dgm:t>
    </dgm:pt>
    <dgm:pt modelId="{B587C42A-B369-456D-A869-D32FEF858093}" type="parTrans" cxnId="{7B926444-5373-496A-8711-C56C70AB8ED7}">
      <dgm:prSet/>
      <dgm:spPr/>
      <dgm:t>
        <a:bodyPr/>
        <a:lstStyle/>
        <a:p>
          <a:endParaRPr lang="pt-BR"/>
        </a:p>
      </dgm:t>
    </dgm:pt>
    <dgm:pt modelId="{9BE441D3-DBB6-4C81-BB6E-E662C7353262}" type="sibTrans" cxnId="{7B926444-5373-496A-8711-C56C70AB8ED7}">
      <dgm:prSet/>
      <dgm:spPr/>
      <dgm:t>
        <a:bodyPr/>
        <a:lstStyle/>
        <a:p>
          <a:endParaRPr lang="pt-BR"/>
        </a:p>
      </dgm:t>
    </dgm:pt>
    <dgm:pt modelId="{B67D9BB3-E7BB-4CF1-AA98-659F2A5D56CE}">
      <dgm:prSet/>
      <dgm:spPr/>
      <dgm:t>
        <a:bodyPr/>
        <a:lstStyle/>
        <a:p>
          <a:r>
            <a:rPr lang="pt-BR" dirty="0"/>
            <a:t>capacitação ou treinamento, mediante cursos, palestras ou conferências; e</a:t>
          </a:r>
        </a:p>
      </dgm:t>
    </dgm:pt>
    <dgm:pt modelId="{F56D54DF-E7FF-4853-879A-61FACC9F121A}" type="parTrans" cxnId="{59F5540E-AFE4-42B0-BBF7-2FFAFCDC893C}">
      <dgm:prSet/>
      <dgm:spPr/>
      <dgm:t>
        <a:bodyPr/>
        <a:lstStyle/>
        <a:p>
          <a:endParaRPr lang="pt-BR"/>
        </a:p>
      </dgm:t>
    </dgm:pt>
    <dgm:pt modelId="{26AF2B4B-47C6-474C-92C4-C9A57BDF24B4}" type="sibTrans" cxnId="{59F5540E-AFE4-42B0-BBF7-2FFAFCDC893C}">
      <dgm:prSet/>
      <dgm:spPr/>
      <dgm:t>
        <a:bodyPr/>
        <a:lstStyle/>
        <a:p>
          <a:endParaRPr lang="pt-BR"/>
        </a:p>
      </dgm:t>
    </dgm:pt>
    <dgm:pt modelId="{6D1E2B38-8D80-46E1-A2B1-33D0107C2504}">
      <dgm:prSet/>
      <dgm:spPr/>
      <dgm:t>
        <a:bodyPr/>
        <a:lstStyle/>
        <a:p>
          <a:r>
            <a:rPr lang="pt-BR" dirty="0"/>
            <a:t>atividades correlatas ou de suporte às anteriores.</a:t>
          </a:r>
        </a:p>
      </dgm:t>
    </dgm:pt>
    <dgm:pt modelId="{E3A56A59-F14D-4A7D-846E-21D5CF041D40}" type="parTrans" cxnId="{24525C83-84E1-473E-B871-28FA350EE72A}">
      <dgm:prSet/>
      <dgm:spPr/>
      <dgm:t>
        <a:bodyPr/>
        <a:lstStyle/>
        <a:p>
          <a:endParaRPr lang="pt-BR"/>
        </a:p>
      </dgm:t>
    </dgm:pt>
    <dgm:pt modelId="{99CC0D1A-39E0-429F-B445-9BD81E858C19}" type="sibTrans" cxnId="{24525C83-84E1-473E-B871-28FA350EE72A}">
      <dgm:prSet/>
      <dgm:spPr/>
      <dgm:t>
        <a:bodyPr/>
        <a:lstStyle/>
        <a:p>
          <a:endParaRPr lang="pt-BR"/>
        </a:p>
      </dgm:t>
    </dgm:pt>
    <dgm:pt modelId="{6EB42CFA-6DA7-4458-9930-47B9AACC5824}">
      <dgm:prSet/>
      <dgm:spPr/>
      <dgm:t>
        <a:bodyPr/>
        <a:lstStyle/>
        <a:p>
          <a:r>
            <a:rPr lang="pt-BR" dirty="0"/>
            <a:t>as normas atinentes à compatibilidade de horários;</a:t>
          </a:r>
        </a:p>
      </dgm:t>
    </dgm:pt>
    <dgm:pt modelId="{B9D033BF-1248-45C8-BA0F-B518B677508D}" type="parTrans" cxnId="{0BF1D06C-19AF-48E4-BD16-732CDBA17F11}">
      <dgm:prSet/>
      <dgm:spPr/>
      <dgm:t>
        <a:bodyPr/>
        <a:lstStyle/>
        <a:p>
          <a:endParaRPr lang="pt-BR"/>
        </a:p>
      </dgm:t>
    </dgm:pt>
    <dgm:pt modelId="{4E936CB5-6545-466C-A191-01999D3AA711}" type="sibTrans" cxnId="{0BF1D06C-19AF-48E4-BD16-732CDBA17F11}">
      <dgm:prSet/>
      <dgm:spPr/>
      <dgm:t>
        <a:bodyPr/>
        <a:lstStyle/>
        <a:p>
          <a:endParaRPr lang="pt-BR"/>
        </a:p>
      </dgm:t>
    </dgm:pt>
    <dgm:pt modelId="{7EEB073D-C716-4D7B-A21B-FB37FC3AA653}" type="pres">
      <dgm:prSet presAssocID="{CD9CB1AF-D777-43B3-B324-02B7A18F3D83}" presName="linear" presStyleCnt="0">
        <dgm:presLayoutVars>
          <dgm:animLvl val="lvl"/>
          <dgm:resizeHandles val="exact"/>
        </dgm:presLayoutVars>
      </dgm:prSet>
      <dgm:spPr/>
      <dgm:t>
        <a:bodyPr/>
        <a:lstStyle/>
        <a:p>
          <a:endParaRPr lang="pt-BR"/>
        </a:p>
      </dgm:t>
    </dgm:pt>
    <dgm:pt modelId="{8D653565-124C-4778-AB5C-DDDC12B8077B}" type="pres">
      <dgm:prSet presAssocID="{CCF6FFFC-D217-464E-B555-5A17A5A3D040}" presName="parentText" presStyleLbl="node1" presStyleIdx="0" presStyleCnt="3">
        <dgm:presLayoutVars>
          <dgm:chMax val="0"/>
          <dgm:bulletEnabled val="1"/>
        </dgm:presLayoutVars>
      </dgm:prSet>
      <dgm:spPr>
        <a:prstGeom prst="rect">
          <a:avLst/>
        </a:prstGeom>
      </dgm:spPr>
      <dgm:t>
        <a:bodyPr/>
        <a:lstStyle/>
        <a:p>
          <a:endParaRPr lang="pt-BR"/>
        </a:p>
      </dgm:t>
    </dgm:pt>
    <dgm:pt modelId="{3AC5FA41-C210-4F71-95ED-A703578F575B}" type="pres">
      <dgm:prSet presAssocID="{58C57849-54BF-4CAB-BA16-F1D1FDC74D2E}" presName="spacer" presStyleCnt="0"/>
      <dgm:spPr/>
    </dgm:pt>
    <dgm:pt modelId="{66CBA2E0-57CE-4BCC-B307-CCB0116ECF2D}" type="pres">
      <dgm:prSet presAssocID="{230D2F31-A8D5-4BDF-8045-8581EE5528A7}" presName="parentText" presStyleLbl="node1" presStyleIdx="1" presStyleCnt="3">
        <dgm:presLayoutVars>
          <dgm:chMax val="0"/>
          <dgm:bulletEnabled val="1"/>
        </dgm:presLayoutVars>
      </dgm:prSet>
      <dgm:spPr>
        <a:prstGeom prst="rect">
          <a:avLst/>
        </a:prstGeom>
      </dgm:spPr>
      <dgm:t>
        <a:bodyPr/>
        <a:lstStyle/>
        <a:p>
          <a:endParaRPr lang="pt-BR"/>
        </a:p>
      </dgm:t>
    </dgm:pt>
    <dgm:pt modelId="{C6D30C09-3F0E-4B80-8324-F8E2B9624988}" type="pres">
      <dgm:prSet presAssocID="{230D2F31-A8D5-4BDF-8045-8581EE5528A7}" presName="childText" presStyleLbl="revTx" presStyleIdx="0" presStyleCnt="2">
        <dgm:presLayoutVars>
          <dgm:bulletEnabled val="1"/>
        </dgm:presLayoutVars>
      </dgm:prSet>
      <dgm:spPr/>
      <dgm:t>
        <a:bodyPr/>
        <a:lstStyle/>
        <a:p>
          <a:endParaRPr lang="pt-BR"/>
        </a:p>
      </dgm:t>
    </dgm:pt>
    <dgm:pt modelId="{55338DBF-E444-4B97-A8A4-0070FDE1431B}" type="pres">
      <dgm:prSet presAssocID="{5319DCD2-BB68-402E-AB96-B3691D4D6E5E}" presName="parentText" presStyleLbl="node1" presStyleIdx="2" presStyleCnt="3">
        <dgm:presLayoutVars>
          <dgm:chMax val="0"/>
          <dgm:bulletEnabled val="1"/>
        </dgm:presLayoutVars>
      </dgm:prSet>
      <dgm:spPr>
        <a:prstGeom prst="rect">
          <a:avLst/>
        </a:prstGeom>
      </dgm:spPr>
      <dgm:t>
        <a:bodyPr/>
        <a:lstStyle/>
        <a:p>
          <a:endParaRPr lang="pt-BR"/>
        </a:p>
      </dgm:t>
    </dgm:pt>
    <dgm:pt modelId="{E481153B-363F-4AE4-BFB6-833F84864D67}" type="pres">
      <dgm:prSet presAssocID="{5319DCD2-BB68-402E-AB96-B3691D4D6E5E}" presName="childText" presStyleLbl="revTx" presStyleIdx="1" presStyleCnt="2">
        <dgm:presLayoutVars>
          <dgm:bulletEnabled val="1"/>
        </dgm:presLayoutVars>
      </dgm:prSet>
      <dgm:spPr/>
      <dgm:t>
        <a:bodyPr/>
        <a:lstStyle/>
        <a:p>
          <a:endParaRPr lang="pt-BR"/>
        </a:p>
      </dgm:t>
    </dgm:pt>
  </dgm:ptLst>
  <dgm:cxnLst>
    <dgm:cxn modelId="{7F333E7C-2BCE-4A2C-83A2-4CE598C14B79}" type="presOf" srcId="{CD9CB1AF-D777-43B3-B324-02B7A18F3D83}" destId="{7EEB073D-C716-4D7B-A21B-FB37FC3AA653}" srcOrd="0" destOrd="0" presId="urn:microsoft.com/office/officeart/2005/8/layout/vList2"/>
    <dgm:cxn modelId="{9E345548-2394-4907-BD86-4C0C6F0A7FB1}" type="presOf" srcId="{CCF6FFFC-D217-464E-B555-5A17A5A3D040}" destId="{8D653565-124C-4778-AB5C-DDDC12B8077B}" srcOrd="0" destOrd="0" presId="urn:microsoft.com/office/officeart/2005/8/layout/vList2"/>
    <dgm:cxn modelId="{7A70CC29-5B29-4C81-A891-EE22BC0B435D}" srcId="{CD9CB1AF-D777-43B3-B324-02B7A18F3D83}" destId="{CCF6FFFC-D217-464E-B555-5A17A5A3D040}" srcOrd="0" destOrd="0" parTransId="{92D75120-F5E8-43EE-930B-8EDF628D039B}" sibTransId="{58C57849-54BF-4CAB-BA16-F1D1FDC74D2E}"/>
    <dgm:cxn modelId="{0BF1D06C-19AF-48E4-BD16-732CDBA17F11}" srcId="{230D2F31-A8D5-4BDF-8045-8581EE5528A7}" destId="{6EB42CFA-6DA7-4458-9930-47B9AACC5824}" srcOrd="1" destOrd="0" parTransId="{B9D033BF-1248-45C8-BA0F-B518B677508D}" sibTransId="{4E936CB5-6545-466C-A191-01999D3AA711}"/>
    <dgm:cxn modelId="{AB4DA71E-3412-467D-9291-9046C894F8C1}" srcId="{230D2F31-A8D5-4BDF-8045-8581EE5528A7}" destId="{A876B995-0B60-4074-BFAF-8DD04686C0A7}" srcOrd="0" destOrd="0" parTransId="{CE3CE8BC-BA0C-4162-B183-A1237815F06F}" sibTransId="{BCDE08D8-DA7B-47A6-A199-913C0E440E0A}"/>
    <dgm:cxn modelId="{7145C3AC-9219-4317-9D5D-C30EB51D6CEB}" type="presOf" srcId="{6EB42CFA-6DA7-4458-9930-47B9AACC5824}" destId="{C6D30C09-3F0E-4B80-8324-F8E2B9624988}" srcOrd="0" destOrd="1" presId="urn:microsoft.com/office/officeart/2005/8/layout/vList2"/>
    <dgm:cxn modelId="{507C949A-5205-486E-AEB9-5287F73BEF6F}" type="presOf" srcId="{D5DD3B59-0A6D-40D0-AF70-88F223BE7457}" destId="{E481153B-363F-4AE4-BFB6-833F84864D67}" srcOrd="0" destOrd="0" presId="urn:microsoft.com/office/officeart/2005/8/layout/vList2"/>
    <dgm:cxn modelId="{02C68413-DE4C-4782-BD5B-E251B327BFF2}" type="presOf" srcId="{5319DCD2-BB68-402E-AB96-B3691D4D6E5E}" destId="{55338DBF-E444-4B97-A8A4-0070FDE1431B}" srcOrd="0" destOrd="0" presId="urn:microsoft.com/office/officeart/2005/8/layout/vList2"/>
    <dgm:cxn modelId="{EF41DC82-25CB-47C8-9999-74CE5F1423DA}" type="presOf" srcId="{230D2F31-A8D5-4BDF-8045-8581EE5528A7}" destId="{66CBA2E0-57CE-4BCC-B307-CCB0116ECF2D}" srcOrd="0" destOrd="0" presId="urn:microsoft.com/office/officeart/2005/8/layout/vList2"/>
    <dgm:cxn modelId="{41E8BA9B-60EB-46DE-8724-43C978EAA691}" type="presOf" srcId="{A876B995-0B60-4074-BFAF-8DD04686C0A7}" destId="{C6D30C09-3F0E-4B80-8324-F8E2B9624988}" srcOrd="0" destOrd="0" presId="urn:microsoft.com/office/officeart/2005/8/layout/vList2"/>
    <dgm:cxn modelId="{6CCEAA65-1BB9-4F12-A813-BB566F7CC05B}" srcId="{230D2F31-A8D5-4BDF-8045-8581EE5528A7}" destId="{E7453D60-14F1-46BF-A5EB-DD52626D7D73}" srcOrd="2" destOrd="0" parTransId="{2C48A304-BAA3-4F0A-9971-E3D4C12F3889}" sibTransId="{1B98C866-9174-4630-B871-CFF487044459}"/>
    <dgm:cxn modelId="{43792A1E-9CA5-4C15-9428-FEE572E08FDB}" type="presOf" srcId="{B67D9BB3-E7BB-4CF1-AA98-659F2A5D56CE}" destId="{E481153B-363F-4AE4-BFB6-833F84864D67}" srcOrd="0" destOrd="1" presId="urn:microsoft.com/office/officeart/2005/8/layout/vList2"/>
    <dgm:cxn modelId="{459D131E-9DE4-434C-9ECB-9AFD226A639E}" type="presOf" srcId="{6D1E2B38-8D80-46E1-A2B1-33D0107C2504}" destId="{E481153B-363F-4AE4-BFB6-833F84864D67}" srcOrd="0" destOrd="2" presId="urn:microsoft.com/office/officeart/2005/8/layout/vList2"/>
    <dgm:cxn modelId="{80CC999A-A60A-4C04-BBC3-FFD00FE443F4}" type="presOf" srcId="{E7453D60-14F1-46BF-A5EB-DD52626D7D73}" destId="{C6D30C09-3F0E-4B80-8324-F8E2B9624988}" srcOrd="0" destOrd="2" presId="urn:microsoft.com/office/officeart/2005/8/layout/vList2"/>
    <dgm:cxn modelId="{7B926444-5373-496A-8711-C56C70AB8ED7}" srcId="{5319DCD2-BB68-402E-AB96-B3691D4D6E5E}" destId="{D5DD3B59-0A6D-40D0-AF70-88F223BE7457}" srcOrd="0" destOrd="0" parTransId="{B587C42A-B369-456D-A869-D32FEF858093}" sibTransId="{9BE441D3-DBB6-4C81-BB6E-E662C7353262}"/>
    <dgm:cxn modelId="{59F5540E-AFE4-42B0-BBF7-2FFAFCDC893C}" srcId="{5319DCD2-BB68-402E-AB96-B3691D4D6E5E}" destId="{B67D9BB3-E7BB-4CF1-AA98-659F2A5D56CE}" srcOrd="1" destOrd="0" parTransId="{F56D54DF-E7FF-4853-879A-61FACC9F121A}" sibTransId="{26AF2B4B-47C6-474C-92C4-C9A57BDF24B4}"/>
    <dgm:cxn modelId="{24525C83-84E1-473E-B871-28FA350EE72A}" srcId="{5319DCD2-BB68-402E-AB96-B3691D4D6E5E}" destId="{6D1E2B38-8D80-46E1-A2B1-33D0107C2504}" srcOrd="2" destOrd="0" parTransId="{E3A56A59-F14D-4A7D-846E-21D5CF041D40}" sibTransId="{99CC0D1A-39E0-429F-B445-9BD81E858C19}"/>
    <dgm:cxn modelId="{EF811155-B6F7-4965-B45F-39534D86FA5A}" srcId="{CD9CB1AF-D777-43B3-B324-02B7A18F3D83}" destId="{5319DCD2-BB68-402E-AB96-B3691D4D6E5E}" srcOrd="2" destOrd="0" parTransId="{80198199-A5F8-4ABE-B92D-BCDE70DD28BC}" sibTransId="{FBBE400A-FE75-4774-97C6-9504307A1EAC}"/>
    <dgm:cxn modelId="{EAAF6042-7B59-4F95-B674-72811A4F4F5A}" type="presOf" srcId="{B31BC736-65E1-4844-948D-DD2E5C4B893B}" destId="{C6D30C09-3F0E-4B80-8324-F8E2B9624988}" srcOrd="0" destOrd="3" presId="urn:microsoft.com/office/officeart/2005/8/layout/vList2"/>
    <dgm:cxn modelId="{F32B93AA-F70B-423C-B1FD-182509C64967}" srcId="{230D2F31-A8D5-4BDF-8045-8581EE5528A7}" destId="{B31BC736-65E1-4844-948D-DD2E5C4B893B}" srcOrd="3" destOrd="0" parTransId="{E703D81F-E156-4850-9CDC-657B50C79FAD}" sibTransId="{A1696B23-B52E-40D3-9F51-CB1168CE6479}"/>
    <dgm:cxn modelId="{45714A76-C997-42EA-812C-0BB160B48B45}" srcId="{CD9CB1AF-D777-43B3-B324-02B7A18F3D83}" destId="{230D2F31-A8D5-4BDF-8045-8581EE5528A7}" srcOrd="1" destOrd="0" parTransId="{2A7C2B98-D94C-4715-A093-B710E3337528}" sibTransId="{37C6C547-A032-453D-8DC1-23F8FE94D831}"/>
    <dgm:cxn modelId="{665047A8-E193-4AC3-B7EE-838FB9804A7C}" type="presParOf" srcId="{7EEB073D-C716-4D7B-A21B-FB37FC3AA653}" destId="{8D653565-124C-4778-AB5C-DDDC12B8077B}" srcOrd="0" destOrd="0" presId="urn:microsoft.com/office/officeart/2005/8/layout/vList2"/>
    <dgm:cxn modelId="{D9E5550A-8DF6-42DF-9296-0ECFDC28A014}" type="presParOf" srcId="{7EEB073D-C716-4D7B-A21B-FB37FC3AA653}" destId="{3AC5FA41-C210-4F71-95ED-A703578F575B}" srcOrd="1" destOrd="0" presId="urn:microsoft.com/office/officeart/2005/8/layout/vList2"/>
    <dgm:cxn modelId="{52B6884A-1234-443D-9B25-D438900AAFEF}" type="presParOf" srcId="{7EEB073D-C716-4D7B-A21B-FB37FC3AA653}" destId="{66CBA2E0-57CE-4BCC-B307-CCB0116ECF2D}" srcOrd="2" destOrd="0" presId="urn:microsoft.com/office/officeart/2005/8/layout/vList2"/>
    <dgm:cxn modelId="{5584853A-A063-4C71-B35F-440037AE240E}" type="presParOf" srcId="{7EEB073D-C716-4D7B-A21B-FB37FC3AA653}" destId="{C6D30C09-3F0E-4B80-8324-F8E2B9624988}" srcOrd="3" destOrd="0" presId="urn:microsoft.com/office/officeart/2005/8/layout/vList2"/>
    <dgm:cxn modelId="{10DF9573-0CA5-423B-82F1-25EC694D4892}" type="presParOf" srcId="{7EEB073D-C716-4D7B-A21B-FB37FC3AA653}" destId="{55338DBF-E444-4B97-A8A4-0070FDE1431B}" srcOrd="4" destOrd="0" presId="urn:microsoft.com/office/officeart/2005/8/layout/vList2"/>
    <dgm:cxn modelId="{CD29F212-F30E-4B27-8CF8-C5DAA6C4CCD6}" type="presParOf" srcId="{7EEB073D-C716-4D7B-A21B-FB37FC3AA653}" destId="{E481153B-363F-4AE4-BFB6-833F84864D67}"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D9CB1AF-D777-43B3-B324-02B7A18F3D83}"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pt-BR"/>
        </a:p>
      </dgm:t>
    </dgm:pt>
    <dgm:pt modelId="{CCF6FFFC-D217-464E-B555-5A17A5A3D040}">
      <dgm:prSet/>
      <dgm:spPr/>
      <dgm:t>
        <a:bodyPr/>
        <a:lstStyle/>
        <a:p>
          <a:r>
            <a:rPr lang="pt-BR" dirty="0"/>
            <a:t>Não se inclui entre as atividades de magistério a prestação de consultoria</a:t>
          </a:r>
        </a:p>
      </dgm:t>
    </dgm:pt>
    <dgm:pt modelId="{92D75120-F5E8-43EE-930B-8EDF628D039B}" type="parTrans" cxnId="{7A70CC29-5B29-4C81-A891-EE22BC0B435D}">
      <dgm:prSet/>
      <dgm:spPr/>
      <dgm:t>
        <a:bodyPr/>
        <a:lstStyle/>
        <a:p>
          <a:endParaRPr lang="pt-BR"/>
        </a:p>
      </dgm:t>
    </dgm:pt>
    <dgm:pt modelId="{58C57849-54BF-4CAB-BA16-F1D1FDC74D2E}" type="sibTrans" cxnId="{7A70CC29-5B29-4C81-A891-EE22BC0B435D}">
      <dgm:prSet/>
      <dgm:spPr/>
      <dgm:t>
        <a:bodyPr/>
        <a:lstStyle/>
        <a:p>
          <a:endParaRPr lang="pt-BR"/>
        </a:p>
      </dgm:t>
    </dgm:pt>
    <dgm:pt modelId="{230D2F31-A8D5-4BDF-8045-8581EE5528A7}">
      <dgm:prSet/>
      <dgm:spPr/>
      <dgm:t>
        <a:bodyPr/>
        <a:lstStyle/>
        <a:p>
          <a:r>
            <a:rPr lang="pt-BR" dirty="0"/>
            <a:t>O agente público fica impedido de atuar em processo de interesse da entidade em que exerça atividade de magistério.</a:t>
          </a:r>
        </a:p>
      </dgm:t>
    </dgm:pt>
    <dgm:pt modelId="{2A7C2B98-D94C-4715-A093-B710E3337528}" type="parTrans" cxnId="{45714A76-C997-42EA-812C-0BB160B48B45}">
      <dgm:prSet/>
      <dgm:spPr/>
      <dgm:t>
        <a:bodyPr/>
        <a:lstStyle/>
        <a:p>
          <a:endParaRPr lang="pt-BR"/>
        </a:p>
      </dgm:t>
    </dgm:pt>
    <dgm:pt modelId="{37C6C547-A032-453D-8DC1-23F8FE94D831}" type="sibTrans" cxnId="{45714A76-C997-42EA-812C-0BB160B48B45}">
      <dgm:prSet/>
      <dgm:spPr/>
      <dgm:t>
        <a:bodyPr/>
        <a:lstStyle/>
        <a:p>
          <a:endParaRPr lang="pt-BR"/>
        </a:p>
      </dgm:t>
    </dgm:pt>
    <dgm:pt modelId="{5319DCD2-BB68-402E-AB96-B3691D4D6E5E}">
      <dgm:prSet/>
      <dgm:spPr/>
      <dgm:t>
        <a:bodyPr/>
        <a:lstStyle/>
        <a:p>
          <a:r>
            <a:rPr lang="pt-BR" dirty="0"/>
            <a:t>Se a atividade de magistério ocorrer no interesse institucional do órgão ou entidade, é vedado o recebimento de remuneração de origem privada.</a:t>
          </a:r>
        </a:p>
      </dgm:t>
    </dgm:pt>
    <dgm:pt modelId="{80198199-A5F8-4ABE-B92D-BCDE70DD28BC}" type="parTrans" cxnId="{EF811155-B6F7-4965-B45F-39534D86FA5A}">
      <dgm:prSet/>
      <dgm:spPr/>
      <dgm:t>
        <a:bodyPr/>
        <a:lstStyle/>
        <a:p>
          <a:endParaRPr lang="pt-BR"/>
        </a:p>
      </dgm:t>
    </dgm:pt>
    <dgm:pt modelId="{FBBE400A-FE75-4774-97C6-9504307A1EAC}" type="sibTrans" cxnId="{EF811155-B6F7-4965-B45F-39534D86FA5A}">
      <dgm:prSet/>
      <dgm:spPr/>
      <dgm:t>
        <a:bodyPr/>
        <a:lstStyle/>
        <a:p>
          <a:endParaRPr lang="pt-BR"/>
        </a:p>
      </dgm:t>
    </dgm:pt>
    <dgm:pt modelId="{F8F0CEF9-7362-472F-A806-622B2AD99136}">
      <dgm:prSet/>
      <dgm:spPr/>
      <dgm:t>
        <a:bodyPr/>
        <a:lstStyle/>
        <a:p>
          <a:r>
            <a:rPr lang="pt-BR" dirty="0"/>
            <a:t>No caso de curso preparatório para concurso público ou processo seletivo, o agente público não poderá atuar em qualquer atividade relacionada ao certame</a:t>
          </a:r>
        </a:p>
      </dgm:t>
    </dgm:pt>
    <dgm:pt modelId="{D08FE7AC-3FA6-4A1A-B317-7891ECECE075}" type="parTrans" cxnId="{EC8B36FE-2E49-4D72-AF49-4382E9DC5797}">
      <dgm:prSet/>
      <dgm:spPr/>
      <dgm:t>
        <a:bodyPr/>
        <a:lstStyle/>
        <a:p>
          <a:endParaRPr lang="pt-BR"/>
        </a:p>
      </dgm:t>
    </dgm:pt>
    <dgm:pt modelId="{9212151D-B077-4113-88CA-3B41A1570E7A}" type="sibTrans" cxnId="{EC8B36FE-2E49-4D72-AF49-4382E9DC5797}">
      <dgm:prSet/>
      <dgm:spPr/>
      <dgm:t>
        <a:bodyPr/>
        <a:lstStyle/>
        <a:p>
          <a:endParaRPr lang="pt-BR"/>
        </a:p>
      </dgm:t>
    </dgm:pt>
    <dgm:pt modelId="{7EEB073D-C716-4D7B-A21B-FB37FC3AA653}" type="pres">
      <dgm:prSet presAssocID="{CD9CB1AF-D777-43B3-B324-02B7A18F3D83}" presName="linear" presStyleCnt="0">
        <dgm:presLayoutVars>
          <dgm:animLvl val="lvl"/>
          <dgm:resizeHandles val="exact"/>
        </dgm:presLayoutVars>
      </dgm:prSet>
      <dgm:spPr/>
      <dgm:t>
        <a:bodyPr/>
        <a:lstStyle/>
        <a:p>
          <a:endParaRPr lang="pt-BR"/>
        </a:p>
      </dgm:t>
    </dgm:pt>
    <dgm:pt modelId="{8D653565-124C-4778-AB5C-DDDC12B8077B}" type="pres">
      <dgm:prSet presAssocID="{CCF6FFFC-D217-464E-B555-5A17A5A3D040}" presName="parentText" presStyleLbl="node1" presStyleIdx="0" presStyleCnt="4">
        <dgm:presLayoutVars>
          <dgm:chMax val="0"/>
          <dgm:bulletEnabled val="1"/>
        </dgm:presLayoutVars>
      </dgm:prSet>
      <dgm:spPr>
        <a:prstGeom prst="rect">
          <a:avLst/>
        </a:prstGeom>
      </dgm:spPr>
      <dgm:t>
        <a:bodyPr/>
        <a:lstStyle/>
        <a:p>
          <a:endParaRPr lang="pt-BR"/>
        </a:p>
      </dgm:t>
    </dgm:pt>
    <dgm:pt modelId="{3AC5FA41-C210-4F71-95ED-A703578F575B}" type="pres">
      <dgm:prSet presAssocID="{58C57849-54BF-4CAB-BA16-F1D1FDC74D2E}" presName="spacer" presStyleCnt="0"/>
      <dgm:spPr/>
    </dgm:pt>
    <dgm:pt modelId="{66CBA2E0-57CE-4BCC-B307-CCB0116ECF2D}" type="pres">
      <dgm:prSet presAssocID="{230D2F31-A8D5-4BDF-8045-8581EE5528A7}" presName="parentText" presStyleLbl="node1" presStyleIdx="1" presStyleCnt="4">
        <dgm:presLayoutVars>
          <dgm:chMax val="0"/>
          <dgm:bulletEnabled val="1"/>
        </dgm:presLayoutVars>
      </dgm:prSet>
      <dgm:spPr>
        <a:prstGeom prst="rect">
          <a:avLst/>
        </a:prstGeom>
      </dgm:spPr>
      <dgm:t>
        <a:bodyPr/>
        <a:lstStyle/>
        <a:p>
          <a:endParaRPr lang="pt-BR"/>
        </a:p>
      </dgm:t>
    </dgm:pt>
    <dgm:pt modelId="{E6127C3E-193B-4707-9136-79AD27C81667}" type="pres">
      <dgm:prSet presAssocID="{37C6C547-A032-453D-8DC1-23F8FE94D831}" presName="spacer" presStyleCnt="0"/>
      <dgm:spPr/>
    </dgm:pt>
    <dgm:pt modelId="{55338DBF-E444-4B97-A8A4-0070FDE1431B}" type="pres">
      <dgm:prSet presAssocID="{5319DCD2-BB68-402E-AB96-B3691D4D6E5E}" presName="parentText" presStyleLbl="node1" presStyleIdx="2" presStyleCnt="4">
        <dgm:presLayoutVars>
          <dgm:chMax val="0"/>
          <dgm:bulletEnabled val="1"/>
        </dgm:presLayoutVars>
      </dgm:prSet>
      <dgm:spPr>
        <a:prstGeom prst="rect">
          <a:avLst/>
        </a:prstGeom>
      </dgm:spPr>
      <dgm:t>
        <a:bodyPr/>
        <a:lstStyle/>
        <a:p>
          <a:endParaRPr lang="pt-BR"/>
        </a:p>
      </dgm:t>
    </dgm:pt>
    <dgm:pt modelId="{5E5A407F-7F1C-428D-85D6-06AFECA55D1F}" type="pres">
      <dgm:prSet presAssocID="{FBBE400A-FE75-4774-97C6-9504307A1EAC}" presName="spacer" presStyleCnt="0"/>
      <dgm:spPr/>
    </dgm:pt>
    <dgm:pt modelId="{A9096C51-D61E-4ACE-935C-E6E6485BEA7B}" type="pres">
      <dgm:prSet presAssocID="{F8F0CEF9-7362-472F-A806-622B2AD99136}" presName="parentText" presStyleLbl="node1" presStyleIdx="3" presStyleCnt="4">
        <dgm:presLayoutVars>
          <dgm:chMax val="0"/>
          <dgm:bulletEnabled val="1"/>
        </dgm:presLayoutVars>
      </dgm:prSet>
      <dgm:spPr>
        <a:prstGeom prst="rect">
          <a:avLst/>
        </a:prstGeom>
      </dgm:spPr>
      <dgm:t>
        <a:bodyPr/>
        <a:lstStyle/>
        <a:p>
          <a:endParaRPr lang="pt-BR"/>
        </a:p>
      </dgm:t>
    </dgm:pt>
  </dgm:ptLst>
  <dgm:cxnLst>
    <dgm:cxn modelId="{EC8B36FE-2E49-4D72-AF49-4382E9DC5797}" srcId="{CD9CB1AF-D777-43B3-B324-02B7A18F3D83}" destId="{F8F0CEF9-7362-472F-A806-622B2AD99136}" srcOrd="3" destOrd="0" parTransId="{D08FE7AC-3FA6-4A1A-B317-7891ECECE075}" sibTransId="{9212151D-B077-4113-88CA-3B41A1570E7A}"/>
    <dgm:cxn modelId="{EF811155-B6F7-4965-B45F-39534D86FA5A}" srcId="{CD9CB1AF-D777-43B3-B324-02B7A18F3D83}" destId="{5319DCD2-BB68-402E-AB96-B3691D4D6E5E}" srcOrd="2" destOrd="0" parTransId="{80198199-A5F8-4ABE-B92D-BCDE70DD28BC}" sibTransId="{FBBE400A-FE75-4774-97C6-9504307A1EAC}"/>
    <dgm:cxn modelId="{7F333E7C-2BCE-4A2C-83A2-4CE598C14B79}" type="presOf" srcId="{CD9CB1AF-D777-43B3-B324-02B7A18F3D83}" destId="{7EEB073D-C716-4D7B-A21B-FB37FC3AA653}" srcOrd="0" destOrd="0" presId="urn:microsoft.com/office/officeart/2005/8/layout/vList2"/>
    <dgm:cxn modelId="{45714A76-C997-42EA-812C-0BB160B48B45}" srcId="{CD9CB1AF-D777-43B3-B324-02B7A18F3D83}" destId="{230D2F31-A8D5-4BDF-8045-8581EE5528A7}" srcOrd="1" destOrd="0" parTransId="{2A7C2B98-D94C-4715-A093-B710E3337528}" sibTransId="{37C6C547-A032-453D-8DC1-23F8FE94D831}"/>
    <dgm:cxn modelId="{EF41DC82-25CB-47C8-9999-74CE5F1423DA}" type="presOf" srcId="{230D2F31-A8D5-4BDF-8045-8581EE5528A7}" destId="{66CBA2E0-57CE-4BCC-B307-CCB0116ECF2D}" srcOrd="0" destOrd="0" presId="urn:microsoft.com/office/officeart/2005/8/layout/vList2"/>
    <dgm:cxn modelId="{9E345548-2394-4907-BD86-4C0C6F0A7FB1}" type="presOf" srcId="{CCF6FFFC-D217-464E-B555-5A17A5A3D040}" destId="{8D653565-124C-4778-AB5C-DDDC12B8077B}" srcOrd="0" destOrd="0" presId="urn:microsoft.com/office/officeart/2005/8/layout/vList2"/>
    <dgm:cxn modelId="{1C335A1E-1088-463A-8C71-36AF871D821E}" type="presOf" srcId="{F8F0CEF9-7362-472F-A806-622B2AD99136}" destId="{A9096C51-D61E-4ACE-935C-E6E6485BEA7B}" srcOrd="0" destOrd="0" presId="urn:microsoft.com/office/officeart/2005/8/layout/vList2"/>
    <dgm:cxn modelId="{7A70CC29-5B29-4C81-A891-EE22BC0B435D}" srcId="{CD9CB1AF-D777-43B3-B324-02B7A18F3D83}" destId="{CCF6FFFC-D217-464E-B555-5A17A5A3D040}" srcOrd="0" destOrd="0" parTransId="{92D75120-F5E8-43EE-930B-8EDF628D039B}" sibTransId="{58C57849-54BF-4CAB-BA16-F1D1FDC74D2E}"/>
    <dgm:cxn modelId="{02C68413-DE4C-4782-BD5B-E251B327BFF2}" type="presOf" srcId="{5319DCD2-BB68-402E-AB96-B3691D4D6E5E}" destId="{55338DBF-E444-4B97-A8A4-0070FDE1431B}" srcOrd="0" destOrd="0" presId="urn:microsoft.com/office/officeart/2005/8/layout/vList2"/>
    <dgm:cxn modelId="{665047A8-E193-4AC3-B7EE-838FB9804A7C}" type="presParOf" srcId="{7EEB073D-C716-4D7B-A21B-FB37FC3AA653}" destId="{8D653565-124C-4778-AB5C-DDDC12B8077B}" srcOrd="0" destOrd="0" presId="urn:microsoft.com/office/officeart/2005/8/layout/vList2"/>
    <dgm:cxn modelId="{D9E5550A-8DF6-42DF-9296-0ECFDC28A014}" type="presParOf" srcId="{7EEB073D-C716-4D7B-A21B-FB37FC3AA653}" destId="{3AC5FA41-C210-4F71-95ED-A703578F575B}" srcOrd="1" destOrd="0" presId="urn:microsoft.com/office/officeart/2005/8/layout/vList2"/>
    <dgm:cxn modelId="{52B6884A-1234-443D-9B25-D438900AAFEF}" type="presParOf" srcId="{7EEB073D-C716-4D7B-A21B-FB37FC3AA653}" destId="{66CBA2E0-57CE-4BCC-B307-CCB0116ECF2D}" srcOrd="2" destOrd="0" presId="urn:microsoft.com/office/officeart/2005/8/layout/vList2"/>
    <dgm:cxn modelId="{124D7743-5E7C-4C61-9F03-7592AA06F3CB}" type="presParOf" srcId="{7EEB073D-C716-4D7B-A21B-FB37FC3AA653}" destId="{E6127C3E-193B-4707-9136-79AD27C81667}" srcOrd="3" destOrd="0" presId="urn:microsoft.com/office/officeart/2005/8/layout/vList2"/>
    <dgm:cxn modelId="{10DF9573-0CA5-423B-82F1-25EC694D4892}" type="presParOf" srcId="{7EEB073D-C716-4D7B-A21B-FB37FC3AA653}" destId="{55338DBF-E444-4B97-A8A4-0070FDE1431B}" srcOrd="4" destOrd="0" presId="urn:microsoft.com/office/officeart/2005/8/layout/vList2"/>
    <dgm:cxn modelId="{F266137C-3074-4BA2-B878-E14A2B673676}" type="presParOf" srcId="{7EEB073D-C716-4D7B-A21B-FB37FC3AA653}" destId="{5E5A407F-7F1C-428D-85D6-06AFECA55D1F}" srcOrd="5" destOrd="0" presId="urn:microsoft.com/office/officeart/2005/8/layout/vList2"/>
    <dgm:cxn modelId="{459CBBEA-C507-453B-8313-4D4A94BBE75D}" type="presParOf" srcId="{7EEB073D-C716-4D7B-A21B-FB37FC3AA653}" destId="{A9096C51-D61E-4ACE-935C-E6E6485BEA7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D9CB1AF-D777-43B3-B324-02B7A18F3D83}"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pt-BR"/>
        </a:p>
      </dgm:t>
    </dgm:pt>
    <dgm:pt modelId="{CCF6FFFC-D217-464E-B555-5A17A5A3D040}">
      <dgm:prSet/>
      <dgm:spPr/>
      <dgm:t>
        <a:bodyPr/>
        <a:lstStyle/>
        <a:p>
          <a:r>
            <a:rPr lang="pt-BR" dirty="0"/>
            <a:t>Veda-se a divulgação de informação privilegiada, bem como de outras informações de acesso restrito, ainda que a título exemplificativo, para fins didáticos.</a:t>
          </a:r>
        </a:p>
      </dgm:t>
    </dgm:pt>
    <dgm:pt modelId="{92D75120-F5E8-43EE-930B-8EDF628D039B}" type="parTrans" cxnId="{7A70CC29-5B29-4C81-A891-EE22BC0B435D}">
      <dgm:prSet/>
      <dgm:spPr/>
      <dgm:t>
        <a:bodyPr/>
        <a:lstStyle/>
        <a:p>
          <a:endParaRPr lang="pt-BR"/>
        </a:p>
      </dgm:t>
    </dgm:pt>
    <dgm:pt modelId="{58C57849-54BF-4CAB-BA16-F1D1FDC74D2E}" type="sibTrans" cxnId="{7A70CC29-5B29-4C81-A891-EE22BC0B435D}">
      <dgm:prSet/>
      <dgm:spPr/>
      <dgm:t>
        <a:bodyPr/>
        <a:lstStyle/>
        <a:p>
          <a:endParaRPr lang="pt-BR"/>
        </a:p>
      </dgm:t>
    </dgm:pt>
    <dgm:pt modelId="{230D2F31-A8D5-4BDF-8045-8581EE5528A7}">
      <dgm:prSet/>
      <dgm:spPr/>
      <dgm:t>
        <a:bodyPr/>
        <a:lstStyle/>
        <a:p>
          <a:r>
            <a:rPr lang="pt-BR" dirty="0"/>
            <a:t>Atividades de magistério dispensam a consulta acerca da existência de conflito de interesses e o pedido de autorização para o exercício de atividade privada.</a:t>
          </a:r>
        </a:p>
      </dgm:t>
    </dgm:pt>
    <dgm:pt modelId="{2A7C2B98-D94C-4715-A093-B710E3337528}" type="parTrans" cxnId="{45714A76-C997-42EA-812C-0BB160B48B45}">
      <dgm:prSet/>
      <dgm:spPr/>
      <dgm:t>
        <a:bodyPr/>
        <a:lstStyle/>
        <a:p>
          <a:endParaRPr lang="pt-BR"/>
        </a:p>
      </dgm:t>
    </dgm:pt>
    <dgm:pt modelId="{37C6C547-A032-453D-8DC1-23F8FE94D831}" type="sibTrans" cxnId="{45714A76-C997-42EA-812C-0BB160B48B45}">
      <dgm:prSet/>
      <dgm:spPr/>
      <dgm:t>
        <a:bodyPr/>
        <a:lstStyle/>
        <a:p>
          <a:endParaRPr lang="pt-BR"/>
        </a:p>
      </dgm:t>
    </dgm:pt>
    <dgm:pt modelId="{5319DCD2-BB68-402E-AB96-B3691D4D6E5E}">
      <dgm:prSet/>
      <dgm:spPr/>
      <dgm:t>
        <a:bodyPr/>
        <a:lstStyle/>
        <a:p>
          <a:r>
            <a:rPr lang="pt-BR" dirty="0"/>
            <a:t>Atividades de magistério para público específico que possa ter interesse em decisão do agente público, da instituição ou do colegiado do qual o mesmo participe deve ser precedido de consulta.</a:t>
          </a:r>
        </a:p>
      </dgm:t>
    </dgm:pt>
    <dgm:pt modelId="{80198199-A5F8-4ABE-B92D-BCDE70DD28BC}" type="parTrans" cxnId="{EF811155-B6F7-4965-B45F-39534D86FA5A}">
      <dgm:prSet/>
      <dgm:spPr/>
      <dgm:t>
        <a:bodyPr/>
        <a:lstStyle/>
        <a:p>
          <a:endParaRPr lang="pt-BR"/>
        </a:p>
      </dgm:t>
    </dgm:pt>
    <dgm:pt modelId="{FBBE400A-FE75-4774-97C6-9504307A1EAC}" type="sibTrans" cxnId="{EF811155-B6F7-4965-B45F-39534D86FA5A}">
      <dgm:prSet/>
      <dgm:spPr/>
      <dgm:t>
        <a:bodyPr/>
        <a:lstStyle/>
        <a:p>
          <a:endParaRPr lang="pt-BR"/>
        </a:p>
      </dgm:t>
    </dgm:pt>
    <dgm:pt modelId="{7EEB073D-C716-4D7B-A21B-FB37FC3AA653}" type="pres">
      <dgm:prSet presAssocID="{CD9CB1AF-D777-43B3-B324-02B7A18F3D83}" presName="linear" presStyleCnt="0">
        <dgm:presLayoutVars>
          <dgm:animLvl val="lvl"/>
          <dgm:resizeHandles val="exact"/>
        </dgm:presLayoutVars>
      </dgm:prSet>
      <dgm:spPr/>
      <dgm:t>
        <a:bodyPr/>
        <a:lstStyle/>
        <a:p>
          <a:endParaRPr lang="pt-BR"/>
        </a:p>
      </dgm:t>
    </dgm:pt>
    <dgm:pt modelId="{8D653565-124C-4778-AB5C-DDDC12B8077B}" type="pres">
      <dgm:prSet presAssocID="{CCF6FFFC-D217-464E-B555-5A17A5A3D040}" presName="parentText" presStyleLbl="node1" presStyleIdx="0" presStyleCnt="2">
        <dgm:presLayoutVars>
          <dgm:chMax val="0"/>
          <dgm:bulletEnabled val="1"/>
        </dgm:presLayoutVars>
      </dgm:prSet>
      <dgm:spPr>
        <a:prstGeom prst="rect">
          <a:avLst/>
        </a:prstGeom>
      </dgm:spPr>
      <dgm:t>
        <a:bodyPr/>
        <a:lstStyle/>
        <a:p>
          <a:endParaRPr lang="pt-BR"/>
        </a:p>
      </dgm:t>
    </dgm:pt>
    <dgm:pt modelId="{3AC5FA41-C210-4F71-95ED-A703578F575B}" type="pres">
      <dgm:prSet presAssocID="{58C57849-54BF-4CAB-BA16-F1D1FDC74D2E}" presName="spacer" presStyleCnt="0"/>
      <dgm:spPr/>
    </dgm:pt>
    <dgm:pt modelId="{66CBA2E0-57CE-4BCC-B307-CCB0116ECF2D}" type="pres">
      <dgm:prSet presAssocID="{230D2F31-A8D5-4BDF-8045-8581EE5528A7}" presName="parentText" presStyleLbl="node1" presStyleIdx="1" presStyleCnt="2">
        <dgm:presLayoutVars>
          <dgm:chMax val="0"/>
          <dgm:bulletEnabled val="1"/>
        </dgm:presLayoutVars>
      </dgm:prSet>
      <dgm:spPr>
        <a:prstGeom prst="rect">
          <a:avLst/>
        </a:prstGeom>
      </dgm:spPr>
      <dgm:t>
        <a:bodyPr/>
        <a:lstStyle/>
        <a:p>
          <a:endParaRPr lang="pt-BR"/>
        </a:p>
      </dgm:t>
    </dgm:pt>
    <dgm:pt modelId="{CE7B6EBD-98B9-4188-B93F-2B7FDC8872C8}" type="pres">
      <dgm:prSet presAssocID="{230D2F31-A8D5-4BDF-8045-8581EE5528A7}" presName="childText" presStyleLbl="revTx" presStyleIdx="0" presStyleCnt="1">
        <dgm:presLayoutVars>
          <dgm:bulletEnabled val="1"/>
        </dgm:presLayoutVars>
      </dgm:prSet>
      <dgm:spPr/>
      <dgm:t>
        <a:bodyPr/>
        <a:lstStyle/>
        <a:p>
          <a:endParaRPr lang="pt-BR"/>
        </a:p>
      </dgm:t>
    </dgm:pt>
  </dgm:ptLst>
  <dgm:cxnLst>
    <dgm:cxn modelId="{EF811155-B6F7-4965-B45F-39534D86FA5A}" srcId="{230D2F31-A8D5-4BDF-8045-8581EE5528A7}" destId="{5319DCD2-BB68-402E-AB96-B3691D4D6E5E}" srcOrd="0" destOrd="0" parTransId="{80198199-A5F8-4ABE-B92D-BCDE70DD28BC}" sibTransId="{FBBE400A-FE75-4774-97C6-9504307A1EAC}"/>
    <dgm:cxn modelId="{7F333E7C-2BCE-4A2C-83A2-4CE598C14B79}" type="presOf" srcId="{CD9CB1AF-D777-43B3-B324-02B7A18F3D83}" destId="{7EEB073D-C716-4D7B-A21B-FB37FC3AA653}" srcOrd="0" destOrd="0" presId="urn:microsoft.com/office/officeart/2005/8/layout/vList2"/>
    <dgm:cxn modelId="{45714A76-C997-42EA-812C-0BB160B48B45}" srcId="{CD9CB1AF-D777-43B3-B324-02B7A18F3D83}" destId="{230D2F31-A8D5-4BDF-8045-8581EE5528A7}" srcOrd="1" destOrd="0" parTransId="{2A7C2B98-D94C-4715-A093-B710E3337528}" sibTransId="{37C6C547-A032-453D-8DC1-23F8FE94D831}"/>
    <dgm:cxn modelId="{EF41DC82-25CB-47C8-9999-74CE5F1423DA}" type="presOf" srcId="{230D2F31-A8D5-4BDF-8045-8581EE5528A7}" destId="{66CBA2E0-57CE-4BCC-B307-CCB0116ECF2D}" srcOrd="0" destOrd="0" presId="urn:microsoft.com/office/officeart/2005/8/layout/vList2"/>
    <dgm:cxn modelId="{9E345548-2394-4907-BD86-4C0C6F0A7FB1}" type="presOf" srcId="{CCF6FFFC-D217-464E-B555-5A17A5A3D040}" destId="{8D653565-124C-4778-AB5C-DDDC12B8077B}" srcOrd="0" destOrd="0" presId="urn:microsoft.com/office/officeart/2005/8/layout/vList2"/>
    <dgm:cxn modelId="{0C54A118-76AD-4B51-831B-2B2311B367B2}" type="presOf" srcId="{5319DCD2-BB68-402E-AB96-B3691D4D6E5E}" destId="{CE7B6EBD-98B9-4188-B93F-2B7FDC8872C8}" srcOrd="0" destOrd="0" presId="urn:microsoft.com/office/officeart/2005/8/layout/vList2"/>
    <dgm:cxn modelId="{7A70CC29-5B29-4C81-A891-EE22BC0B435D}" srcId="{CD9CB1AF-D777-43B3-B324-02B7A18F3D83}" destId="{CCF6FFFC-D217-464E-B555-5A17A5A3D040}" srcOrd="0" destOrd="0" parTransId="{92D75120-F5E8-43EE-930B-8EDF628D039B}" sibTransId="{58C57849-54BF-4CAB-BA16-F1D1FDC74D2E}"/>
    <dgm:cxn modelId="{665047A8-E193-4AC3-B7EE-838FB9804A7C}" type="presParOf" srcId="{7EEB073D-C716-4D7B-A21B-FB37FC3AA653}" destId="{8D653565-124C-4778-AB5C-DDDC12B8077B}" srcOrd="0" destOrd="0" presId="urn:microsoft.com/office/officeart/2005/8/layout/vList2"/>
    <dgm:cxn modelId="{D9E5550A-8DF6-42DF-9296-0ECFDC28A014}" type="presParOf" srcId="{7EEB073D-C716-4D7B-A21B-FB37FC3AA653}" destId="{3AC5FA41-C210-4F71-95ED-A703578F575B}" srcOrd="1" destOrd="0" presId="urn:microsoft.com/office/officeart/2005/8/layout/vList2"/>
    <dgm:cxn modelId="{52B6884A-1234-443D-9B25-D438900AAFEF}" type="presParOf" srcId="{7EEB073D-C716-4D7B-A21B-FB37FC3AA653}" destId="{66CBA2E0-57CE-4BCC-B307-CCB0116ECF2D}" srcOrd="2" destOrd="0" presId="urn:microsoft.com/office/officeart/2005/8/layout/vList2"/>
    <dgm:cxn modelId="{9E616A56-D591-4D28-B8DC-BA3BD4B92BD6}" type="presParOf" srcId="{7EEB073D-C716-4D7B-A21B-FB37FC3AA653}" destId="{CE7B6EBD-98B9-4188-B93F-2B7FDC8872C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CD9CB1AF-D777-43B3-B324-02B7A18F3D83}"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pt-BR"/>
        </a:p>
      </dgm:t>
    </dgm:pt>
    <dgm:pt modelId="{CCF6FFFC-D217-464E-B555-5A17A5A3D040}">
      <dgm:prSet/>
      <dgm:spPr/>
      <dgm:t>
        <a:bodyPr/>
        <a:lstStyle/>
        <a:p>
          <a:r>
            <a:rPr lang="pt-BR" dirty="0"/>
            <a:t>Participação de agentes públicos federais em eventos custeados por terceiros.</a:t>
          </a:r>
        </a:p>
      </dgm:t>
    </dgm:pt>
    <dgm:pt modelId="{92D75120-F5E8-43EE-930B-8EDF628D039B}" type="parTrans" cxnId="{7A70CC29-5B29-4C81-A891-EE22BC0B435D}">
      <dgm:prSet/>
      <dgm:spPr/>
      <dgm:t>
        <a:bodyPr/>
        <a:lstStyle/>
        <a:p>
          <a:endParaRPr lang="pt-BR"/>
        </a:p>
      </dgm:t>
    </dgm:pt>
    <dgm:pt modelId="{58C57849-54BF-4CAB-BA16-F1D1FDC74D2E}" type="sibTrans" cxnId="{7A70CC29-5B29-4C81-A891-EE22BC0B435D}">
      <dgm:prSet/>
      <dgm:spPr/>
      <dgm:t>
        <a:bodyPr/>
        <a:lstStyle/>
        <a:p>
          <a:endParaRPr lang="pt-BR"/>
        </a:p>
      </dgm:t>
    </dgm:pt>
    <dgm:pt modelId="{230D2F31-A8D5-4BDF-8045-8581EE5528A7}">
      <dgm:prSet/>
      <dgm:spPr/>
      <dgm:t>
        <a:bodyPr/>
        <a:lstStyle/>
        <a:p>
          <a:r>
            <a:rPr lang="pt-BR" dirty="0"/>
            <a:t>Despesas em eventos que guardem correlação com suas atribuições devem ser custeadas, preferencialmente, pelo órgão ou entidade a que se vincule o agente.</a:t>
          </a:r>
        </a:p>
      </dgm:t>
    </dgm:pt>
    <dgm:pt modelId="{2A7C2B98-D94C-4715-A093-B710E3337528}" type="parTrans" cxnId="{45714A76-C997-42EA-812C-0BB160B48B45}">
      <dgm:prSet/>
      <dgm:spPr/>
      <dgm:t>
        <a:bodyPr/>
        <a:lstStyle/>
        <a:p>
          <a:endParaRPr lang="pt-BR"/>
        </a:p>
      </dgm:t>
    </dgm:pt>
    <dgm:pt modelId="{37C6C547-A032-453D-8DC1-23F8FE94D831}" type="sibTrans" cxnId="{45714A76-C997-42EA-812C-0BB160B48B45}">
      <dgm:prSet/>
      <dgm:spPr/>
      <dgm:t>
        <a:bodyPr/>
        <a:lstStyle/>
        <a:p>
          <a:endParaRPr lang="pt-BR"/>
        </a:p>
      </dgm:t>
    </dgm:pt>
    <dgm:pt modelId="{5319DCD2-BB68-402E-AB96-B3691D4D6E5E}">
      <dgm:prSet/>
      <dgm:spPr/>
      <dgm:t>
        <a:bodyPr/>
        <a:lstStyle/>
        <a:p>
          <a:r>
            <a:rPr lang="pt-BR" dirty="0"/>
            <a:t>Excepcionalmente, observado o interesse público, a instituição promotora do evento poderá custear, no todo ou em parte, as despesas relativas a transporte, alimentação, hospedagem e inscrição do agente público, vedado o recebimento de remuneração.</a:t>
          </a:r>
        </a:p>
      </dgm:t>
    </dgm:pt>
    <dgm:pt modelId="{80198199-A5F8-4ABE-B92D-BCDE70DD28BC}" type="parTrans" cxnId="{EF811155-B6F7-4965-B45F-39534D86FA5A}">
      <dgm:prSet/>
      <dgm:spPr/>
      <dgm:t>
        <a:bodyPr/>
        <a:lstStyle/>
        <a:p>
          <a:endParaRPr lang="pt-BR"/>
        </a:p>
      </dgm:t>
    </dgm:pt>
    <dgm:pt modelId="{FBBE400A-FE75-4774-97C6-9504307A1EAC}" type="sibTrans" cxnId="{EF811155-B6F7-4965-B45F-39534D86FA5A}">
      <dgm:prSet/>
      <dgm:spPr/>
      <dgm:t>
        <a:bodyPr/>
        <a:lstStyle/>
        <a:p>
          <a:endParaRPr lang="pt-BR"/>
        </a:p>
      </dgm:t>
    </dgm:pt>
    <dgm:pt modelId="{7EEB073D-C716-4D7B-A21B-FB37FC3AA653}" type="pres">
      <dgm:prSet presAssocID="{CD9CB1AF-D777-43B3-B324-02B7A18F3D83}" presName="linear" presStyleCnt="0">
        <dgm:presLayoutVars>
          <dgm:animLvl val="lvl"/>
          <dgm:resizeHandles val="exact"/>
        </dgm:presLayoutVars>
      </dgm:prSet>
      <dgm:spPr/>
      <dgm:t>
        <a:bodyPr/>
        <a:lstStyle/>
        <a:p>
          <a:endParaRPr lang="pt-BR"/>
        </a:p>
      </dgm:t>
    </dgm:pt>
    <dgm:pt modelId="{8D653565-124C-4778-AB5C-DDDC12B8077B}" type="pres">
      <dgm:prSet presAssocID="{CCF6FFFC-D217-464E-B555-5A17A5A3D040}" presName="parentText" presStyleLbl="node1" presStyleIdx="0" presStyleCnt="3">
        <dgm:presLayoutVars>
          <dgm:chMax val="0"/>
          <dgm:bulletEnabled val="1"/>
        </dgm:presLayoutVars>
      </dgm:prSet>
      <dgm:spPr>
        <a:prstGeom prst="rect">
          <a:avLst/>
        </a:prstGeom>
      </dgm:spPr>
      <dgm:t>
        <a:bodyPr/>
        <a:lstStyle/>
        <a:p>
          <a:endParaRPr lang="pt-BR"/>
        </a:p>
      </dgm:t>
    </dgm:pt>
    <dgm:pt modelId="{3AC5FA41-C210-4F71-95ED-A703578F575B}" type="pres">
      <dgm:prSet presAssocID="{58C57849-54BF-4CAB-BA16-F1D1FDC74D2E}" presName="spacer" presStyleCnt="0"/>
      <dgm:spPr/>
    </dgm:pt>
    <dgm:pt modelId="{66CBA2E0-57CE-4BCC-B307-CCB0116ECF2D}" type="pres">
      <dgm:prSet presAssocID="{230D2F31-A8D5-4BDF-8045-8581EE5528A7}" presName="parentText" presStyleLbl="node1" presStyleIdx="1" presStyleCnt="3">
        <dgm:presLayoutVars>
          <dgm:chMax val="0"/>
          <dgm:bulletEnabled val="1"/>
        </dgm:presLayoutVars>
      </dgm:prSet>
      <dgm:spPr>
        <a:prstGeom prst="rect">
          <a:avLst/>
        </a:prstGeom>
      </dgm:spPr>
      <dgm:t>
        <a:bodyPr/>
        <a:lstStyle/>
        <a:p>
          <a:endParaRPr lang="pt-BR"/>
        </a:p>
      </dgm:t>
    </dgm:pt>
    <dgm:pt modelId="{E6127C3E-193B-4707-9136-79AD27C81667}" type="pres">
      <dgm:prSet presAssocID="{37C6C547-A032-453D-8DC1-23F8FE94D831}" presName="spacer" presStyleCnt="0"/>
      <dgm:spPr/>
    </dgm:pt>
    <dgm:pt modelId="{55338DBF-E444-4B97-A8A4-0070FDE1431B}" type="pres">
      <dgm:prSet presAssocID="{5319DCD2-BB68-402E-AB96-B3691D4D6E5E}" presName="parentText" presStyleLbl="node1" presStyleIdx="2" presStyleCnt="3">
        <dgm:presLayoutVars>
          <dgm:chMax val="0"/>
          <dgm:bulletEnabled val="1"/>
        </dgm:presLayoutVars>
      </dgm:prSet>
      <dgm:spPr>
        <a:prstGeom prst="rect">
          <a:avLst/>
        </a:prstGeom>
      </dgm:spPr>
      <dgm:t>
        <a:bodyPr/>
        <a:lstStyle/>
        <a:p>
          <a:endParaRPr lang="pt-BR"/>
        </a:p>
      </dgm:t>
    </dgm:pt>
  </dgm:ptLst>
  <dgm:cxnLst>
    <dgm:cxn modelId="{EF811155-B6F7-4965-B45F-39534D86FA5A}" srcId="{CD9CB1AF-D777-43B3-B324-02B7A18F3D83}" destId="{5319DCD2-BB68-402E-AB96-B3691D4D6E5E}" srcOrd="2" destOrd="0" parTransId="{80198199-A5F8-4ABE-B92D-BCDE70DD28BC}" sibTransId="{FBBE400A-FE75-4774-97C6-9504307A1EAC}"/>
    <dgm:cxn modelId="{7F333E7C-2BCE-4A2C-83A2-4CE598C14B79}" type="presOf" srcId="{CD9CB1AF-D777-43B3-B324-02B7A18F3D83}" destId="{7EEB073D-C716-4D7B-A21B-FB37FC3AA653}" srcOrd="0" destOrd="0" presId="urn:microsoft.com/office/officeart/2005/8/layout/vList2"/>
    <dgm:cxn modelId="{45714A76-C997-42EA-812C-0BB160B48B45}" srcId="{CD9CB1AF-D777-43B3-B324-02B7A18F3D83}" destId="{230D2F31-A8D5-4BDF-8045-8581EE5528A7}" srcOrd="1" destOrd="0" parTransId="{2A7C2B98-D94C-4715-A093-B710E3337528}" sibTransId="{37C6C547-A032-453D-8DC1-23F8FE94D831}"/>
    <dgm:cxn modelId="{EF41DC82-25CB-47C8-9999-74CE5F1423DA}" type="presOf" srcId="{230D2F31-A8D5-4BDF-8045-8581EE5528A7}" destId="{66CBA2E0-57CE-4BCC-B307-CCB0116ECF2D}" srcOrd="0" destOrd="0" presId="urn:microsoft.com/office/officeart/2005/8/layout/vList2"/>
    <dgm:cxn modelId="{9E345548-2394-4907-BD86-4C0C6F0A7FB1}" type="presOf" srcId="{CCF6FFFC-D217-464E-B555-5A17A5A3D040}" destId="{8D653565-124C-4778-AB5C-DDDC12B8077B}" srcOrd="0" destOrd="0" presId="urn:microsoft.com/office/officeart/2005/8/layout/vList2"/>
    <dgm:cxn modelId="{7A70CC29-5B29-4C81-A891-EE22BC0B435D}" srcId="{CD9CB1AF-D777-43B3-B324-02B7A18F3D83}" destId="{CCF6FFFC-D217-464E-B555-5A17A5A3D040}" srcOrd="0" destOrd="0" parTransId="{92D75120-F5E8-43EE-930B-8EDF628D039B}" sibTransId="{58C57849-54BF-4CAB-BA16-F1D1FDC74D2E}"/>
    <dgm:cxn modelId="{02C68413-DE4C-4782-BD5B-E251B327BFF2}" type="presOf" srcId="{5319DCD2-BB68-402E-AB96-B3691D4D6E5E}" destId="{55338DBF-E444-4B97-A8A4-0070FDE1431B}" srcOrd="0" destOrd="0" presId="urn:microsoft.com/office/officeart/2005/8/layout/vList2"/>
    <dgm:cxn modelId="{665047A8-E193-4AC3-B7EE-838FB9804A7C}" type="presParOf" srcId="{7EEB073D-C716-4D7B-A21B-FB37FC3AA653}" destId="{8D653565-124C-4778-AB5C-DDDC12B8077B}" srcOrd="0" destOrd="0" presId="urn:microsoft.com/office/officeart/2005/8/layout/vList2"/>
    <dgm:cxn modelId="{D9E5550A-8DF6-42DF-9296-0ECFDC28A014}" type="presParOf" srcId="{7EEB073D-C716-4D7B-A21B-FB37FC3AA653}" destId="{3AC5FA41-C210-4F71-95ED-A703578F575B}" srcOrd="1" destOrd="0" presId="urn:microsoft.com/office/officeart/2005/8/layout/vList2"/>
    <dgm:cxn modelId="{52B6884A-1234-443D-9B25-D438900AAFEF}" type="presParOf" srcId="{7EEB073D-C716-4D7B-A21B-FB37FC3AA653}" destId="{66CBA2E0-57CE-4BCC-B307-CCB0116ECF2D}" srcOrd="2" destOrd="0" presId="urn:microsoft.com/office/officeart/2005/8/layout/vList2"/>
    <dgm:cxn modelId="{124D7743-5E7C-4C61-9F03-7592AA06F3CB}" type="presParOf" srcId="{7EEB073D-C716-4D7B-A21B-FB37FC3AA653}" destId="{E6127C3E-193B-4707-9136-79AD27C81667}" srcOrd="3" destOrd="0" presId="urn:microsoft.com/office/officeart/2005/8/layout/vList2"/>
    <dgm:cxn modelId="{10DF9573-0CA5-423B-82F1-25EC694D4892}" type="presParOf" srcId="{7EEB073D-C716-4D7B-A21B-FB37FC3AA653}" destId="{55338DBF-E444-4B97-A8A4-0070FDE1431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5EB75E-68A9-41AB-9853-CDC40908C5A6}" type="doc">
      <dgm:prSet loTypeId="urn:microsoft.com/office/officeart/2005/8/layout/default" loCatId="list" qsTypeId="urn:microsoft.com/office/officeart/2005/8/quickstyle/simple4" qsCatId="simple" csTypeId="urn:microsoft.com/office/officeart/2005/8/colors/accent0_3" csCatId="mainScheme" phldr="1"/>
      <dgm:spPr/>
      <dgm:t>
        <a:bodyPr/>
        <a:lstStyle/>
        <a:p>
          <a:endParaRPr lang="pt-BR"/>
        </a:p>
      </dgm:t>
    </dgm:pt>
    <dgm:pt modelId="{6B5AB557-265E-4C9C-AC56-6E0964C5E27A}">
      <dgm:prSet/>
      <dgm:spPr/>
      <dgm:t>
        <a:bodyPr/>
        <a:lstStyle/>
        <a:p>
          <a:r>
            <a:rPr lang="pt-BR" dirty="0"/>
            <a:t>Ministros de Estado;</a:t>
          </a:r>
        </a:p>
      </dgm:t>
    </dgm:pt>
    <dgm:pt modelId="{F6DEF9BF-D6D5-4C38-8D96-44B3AC37C234}" type="parTrans" cxnId="{A86AA835-BF32-4C1C-8489-D267DB679CBF}">
      <dgm:prSet/>
      <dgm:spPr/>
      <dgm:t>
        <a:bodyPr/>
        <a:lstStyle/>
        <a:p>
          <a:endParaRPr lang="pt-BR"/>
        </a:p>
      </dgm:t>
    </dgm:pt>
    <dgm:pt modelId="{EC7AEA74-2847-4C88-BDCC-7E4E2D164FB9}" type="sibTrans" cxnId="{A86AA835-BF32-4C1C-8489-D267DB679CBF}">
      <dgm:prSet/>
      <dgm:spPr/>
      <dgm:t>
        <a:bodyPr/>
        <a:lstStyle/>
        <a:p>
          <a:endParaRPr lang="pt-BR"/>
        </a:p>
      </dgm:t>
    </dgm:pt>
    <dgm:pt modelId="{C537C214-7494-4148-956F-B46A26D0D24D}">
      <dgm:prSet/>
      <dgm:spPr/>
      <dgm:t>
        <a:bodyPr/>
        <a:lstStyle/>
        <a:p>
          <a:r>
            <a:rPr lang="pt-BR" dirty="0"/>
            <a:t>Cargos de natureza especial ou equivalentes;</a:t>
          </a:r>
        </a:p>
      </dgm:t>
    </dgm:pt>
    <dgm:pt modelId="{DAB3AFB2-F8CA-45C7-8427-B37A0EA82578}" type="parTrans" cxnId="{546CC22C-F6CD-4966-A1E8-F025DEBB57D9}">
      <dgm:prSet/>
      <dgm:spPr/>
      <dgm:t>
        <a:bodyPr/>
        <a:lstStyle/>
        <a:p>
          <a:endParaRPr lang="pt-BR"/>
        </a:p>
      </dgm:t>
    </dgm:pt>
    <dgm:pt modelId="{4AEF5847-2A37-42B4-A7FE-D27A08DC1B35}" type="sibTrans" cxnId="{546CC22C-F6CD-4966-A1E8-F025DEBB57D9}">
      <dgm:prSet/>
      <dgm:spPr/>
      <dgm:t>
        <a:bodyPr/>
        <a:lstStyle/>
        <a:p>
          <a:endParaRPr lang="pt-BR"/>
        </a:p>
      </dgm:t>
    </dgm:pt>
    <dgm:pt modelId="{78ED07B6-CF4B-4E02-AB12-6BFBCDABA792}">
      <dgm:prSet/>
      <dgm:spPr/>
      <dgm:t>
        <a:bodyPr/>
        <a:lstStyle/>
        <a:p>
          <a:r>
            <a:rPr lang="pt-BR" dirty="0"/>
            <a:t>Presidente, vice-presidente e diretor, ou equivalentes, de autarquias, fundações públicas, empresas públicas ou sociedades de economia mista; e</a:t>
          </a:r>
        </a:p>
      </dgm:t>
    </dgm:pt>
    <dgm:pt modelId="{BE674E27-D7CD-4439-B11F-81079CBE95DE}" type="parTrans" cxnId="{C0E7CC81-BAFA-42F0-8D62-57B28A07AEAA}">
      <dgm:prSet/>
      <dgm:spPr/>
      <dgm:t>
        <a:bodyPr/>
        <a:lstStyle/>
        <a:p>
          <a:endParaRPr lang="pt-BR"/>
        </a:p>
      </dgm:t>
    </dgm:pt>
    <dgm:pt modelId="{D355FEE0-1D88-4F84-AA80-F512EE96D629}" type="sibTrans" cxnId="{C0E7CC81-BAFA-42F0-8D62-57B28A07AEAA}">
      <dgm:prSet/>
      <dgm:spPr/>
      <dgm:t>
        <a:bodyPr/>
        <a:lstStyle/>
        <a:p>
          <a:endParaRPr lang="pt-BR"/>
        </a:p>
      </dgm:t>
    </dgm:pt>
    <dgm:pt modelId="{F0D8F01A-80FB-4EA0-8C6F-E04DEFBCA2E4}">
      <dgm:prSet/>
      <dgm:spPr/>
      <dgm:t>
        <a:bodyPr/>
        <a:lstStyle/>
        <a:p>
          <a:r>
            <a:rPr lang="pt-BR" dirty="0"/>
            <a:t>Cargos do Grupo-Direção e Assessoramento Superiores - DAS, níveis 6 e 5 ou equivalentes.</a:t>
          </a:r>
        </a:p>
      </dgm:t>
    </dgm:pt>
    <dgm:pt modelId="{4E388140-3BD7-4AAA-A972-DAAB8095276D}" type="parTrans" cxnId="{2D40D0A0-7E5A-4A80-A308-4C5A256CE529}">
      <dgm:prSet/>
      <dgm:spPr/>
      <dgm:t>
        <a:bodyPr/>
        <a:lstStyle/>
        <a:p>
          <a:endParaRPr lang="pt-BR"/>
        </a:p>
      </dgm:t>
    </dgm:pt>
    <dgm:pt modelId="{CA7A1DA4-AAD4-4AD9-B75C-3756EB50B48D}" type="sibTrans" cxnId="{2D40D0A0-7E5A-4A80-A308-4C5A256CE529}">
      <dgm:prSet/>
      <dgm:spPr/>
      <dgm:t>
        <a:bodyPr/>
        <a:lstStyle/>
        <a:p>
          <a:endParaRPr lang="pt-BR"/>
        </a:p>
      </dgm:t>
    </dgm:pt>
    <dgm:pt modelId="{EB13C3D2-2626-440F-8F3F-C5CAD4729B88}">
      <dgm:prSet/>
      <dgm:spPr/>
      <dgm:t>
        <a:bodyPr/>
        <a:lstStyle/>
        <a:p>
          <a:r>
            <a:rPr lang="pt-BR" dirty="0"/>
            <a:t>Cargos ou empregos cujo exercício proporcione acesso a informação privilegiada capaz de trazer vantagem econômica ou financeira para o agente público ou para terceiro, conforme definido em regulamento.</a:t>
          </a:r>
        </a:p>
      </dgm:t>
    </dgm:pt>
    <dgm:pt modelId="{21416ADE-D423-4F08-9BB5-7BC64F04509D}" type="parTrans" cxnId="{2E6B6273-E0EE-4FAF-B188-E9CE655A5C5B}">
      <dgm:prSet/>
      <dgm:spPr/>
      <dgm:t>
        <a:bodyPr/>
        <a:lstStyle/>
        <a:p>
          <a:endParaRPr lang="pt-BR"/>
        </a:p>
      </dgm:t>
    </dgm:pt>
    <dgm:pt modelId="{CD9EEA5F-ED4B-4558-94F0-BC0112597F4B}" type="sibTrans" cxnId="{2E6B6273-E0EE-4FAF-B188-E9CE655A5C5B}">
      <dgm:prSet/>
      <dgm:spPr/>
      <dgm:t>
        <a:bodyPr/>
        <a:lstStyle/>
        <a:p>
          <a:endParaRPr lang="pt-BR"/>
        </a:p>
      </dgm:t>
    </dgm:pt>
    <dgm:pt modelId="{A5ADF5FB-C0AD-4E41-AC6E-94127B63F33E}" type="pres">
      <dgm:prSet presAssocID="{415EB75E-68A9-41AB-9853-CDC40908C5A6}" presName="diagram" presStyleCnt="0">
        <dgm:presLayoutVars>
          <dgm:dir/>
          <dgm:resizeHandles val="exact"/>
        </dgm:presLayoutVars>
      </dgm:prSet>
      <dgm:spPr/>
      <dgm:t>
        <a:bodyPr/>
        <a:lstStyle/>
        <a:p>
          <a:endParaRPr lang="pt-BR"/>
        </a:p>
      </dgm:t>
    </dgm:pt>
    <dgm:pt modelId="{9F3F76C6-8B45-40A8-B8E3-319FB60D9386}" type="pres">
      <dgm:prSet presAssocID="{6B5AB557-265E-4C9C-AC56-6E0964C5E27A}" presName="node" presStyleLbl="node1" presStyleIdx="0" presStyleCnt="5">
        <dgm:presLayoutVars>
          <dgm:bulletEnabled val="1"/>
        </dgm:presLayoutVars>
      </dgm:prSet>
      <dgm:spPr/>
      <dgm:t>
        <a:bodyPr/>
        <a:lstStyle/>
        <a:p>
          <a:endParaRPr lang="pt-BR"/>
        </a:p>
      </dgm:t>
    </dgm:pt>
    <dgm:pt modelId="{CDB93786-6DD4-427F-A8DD-4857C3C0A834}" type="pres">
      <dgm:prSet presAssocID="{EC7AEA74-2847-4C88-BDCC-7E4E2D164FB9}" presName="sibTrans" presStyleCnt="0"/>
      <dgm:spPr/>
    </dgm:pt>
    <dgm:pt modelId="{95EE2019-0860-462F-83D4-D01AF352A89A}" type="pres">
      <dgm:prSet presAssocID="{C537C214-7494-4148-956F-B46A26D0D24D}" presName="node" presStyleLbl="node1" presStyleIdx="1" presStyleCnt="5">
        <dgm:presLayoutVars>
          <dgm:bulletEnabled val="1"/>
        </dgm:presLayoutVars>
      </dgm:prSet>
      <dgm:spPr/>
      <dgm:t>
        <a:bodyPr/>
        <a:lstStyle/>
        <a:p>
          <a:endParaRPr lang="pt-BR"/>
        </a:p>
      </dgm:t>
    </dgm:pt>
    <dgm:pt modelId="{6F590471-D483-49BB-84A9-95F1329A86AE}" type="pres">
      <dgm:prSet presAssocID="{4AEF5847-2A37-42B4-A7FE-D27A08DC1B35}" presName="sibTrans" presStyleCnt="0"/>
      <dgm:spPr/>
    </dgm:pt>
    <dgm:pt modelId="{EAB80630-1F95-442F-B629-BED3EFD7679E}" type="pres">
      <dgm:prSet presAssocID="{78ED07B6-CF4B-4E02-AB12-6BFBCDABA792}" presName="node" presStyleLbl="node1" presStyleIdx="2" presStyleCnt="5">
        <dgm:presLayoutVars>
          <dgm:bulletEnabled val="1"/>
        </dgm:presLayoutVars>
      </dgm:prSet>
      <dgm:spPr/>
      <dgm:t>
        <a:bodyPr/>
        <a:lstStyle/>
        <a:p>
          <a:endParaRPr lang="pt-BR"/>
        </a:p>
      </dgm:t>
    </dgm:pt>
    <dgm:pt modelId="{13CB37A2-5E15-40D6-81EE-B164A0B80347}" type="pres">
      <dgm:prSet presAssocID="{D355FEE0-1D88-4F84-AA80-F512EE96D629}" presName="sibTrans" presStyleCnt="0"/>
      <dgm:spPr/>
    </dgm:pt>
    <dgm:pt modelId="{76B22643-F099-42E1-83EF-5FDFEE88DAD9}" type="pres">
      <dgm:prSet presAssocID="{F0D8F01A-80FB-4EA0-8C6F-E04DEFBCA2E4}" presName="node" presStyleLbl="node1" presStyleIdx="3" presStyleCnt="5">
        <dgm:presLayoutVars>
          <dgm:bulletEnabled val="1"/>
        </dgm:presLayoutVars>
      </dgm:prSet>
      <dgm:spPr/>
      <dgm:t>
        <a:bodyPr/>
        <a:lstStyle/>
        <a:p>
          <a:endParaRPr lang="pt-BR"/>
        </a:p>
      </dgm:t>
    </dgm:pt>
    <dgm:pt modelId="{E43A3635-1F71-4969-BDF4-D58DB1847A3D}" type="pres">
      <dgm:prSet presAssocID="{CA7A1DA4-AAD4-4AD9-B75C-3756EB50B48D}" presName="sibTrans" presStyleCnt="0"/>
      <dgm:spPr/>
    </dgm:pt>
    <dgm:pt modelId="{21C41C8D-E406-453A-8CBD-41B2C43FF029}" type="pres">
      <dgm:prSet presAssocID="{EB13C3D2-2626-440F-8F3F-C5CAD4729B88}" presName="node" presStyleLbl="node1" presStyleIdx="4" presStyleCnt="5">
        <dgm:presLayoutVars>
          <dgm:bulletEnabled val="1"/>
        </dgm:presLayoutVars>
      </dgm:prSet>
      <dgm:spPr/>
      <dgm:t>
        <a:bodyPr/>
        <a:lstStyle/>
        <a:p>
          <a:endParaRPr lang="pt-BR"/>
        </a:p>
      </dgm:t>
    </dgm:pt>
  </dgm:ptLst>
  <dgm:cxnLst>
    <dgm:cxn modelId="{A86AA835-BF32-4C1C-8489-D267DB679CBF}" srcId="{415EB75E-68A9-41AB-9853-CDC40908C5A6}" destId="{6B5AB557-265E-4C9C-AC56-6E0964C5E27A}" srcOrd="0" destOrd="0" parTransId="{F6DEF9BF-D6D5-4C38-8D96-44B3AC37C234}" sibTransId="{EC7AEA74-2847-4C88-BDCC-7E4E2D164FB9}"/>
    <dgm:cxn modelId="{A70AD5B0-A89F-4C95-A540-F6B9C42D7ABF}" type="presOf" srcId="{6B5AB557-265E-4C9C-AC56-6E0964C5E27A}" destId="{9F3F76C6-8B45-40A8-B8E3-319FB60D9386}" srcOrd="0" destOrd="0" presId="urn:microsoft.com/office/officeart/2005/8/layout/default"/>
    <dgm:cxn modelId="{C0E7CC81-BAFA-42F0-8D62-57B28A07AEAA}" srcId="{415EB75E-68A9-41AB-9853-CDC40908C5A6}" destId="{78ED07B6-CF4B-4E02-AB12-6BFBCDABA792}" srcOrd="2" destOrd="0" parTransId="{BE674E27-D7CD-4439-B11F-81079CBE95DE}" sibTransId="{D355FEE0-1D88-4F84-AA80-F512EE96D629}"/>
    <dgm:cxn modelId="{144D55FA-7A00-4D15-9324-0EB52A9D7156}" type="presOf" srcId="{78ED07B6-CF4B-4E02-AB12-6BFBCDABA792}" destId="{EAB80630-1F95-442F-B629-BED3EFD7679E}" srcOrd="0" destOrd="0" presId="urn:microsoft.com/office/officeart/2005/8/layout/default"/>
    <dgm:cxn modelId="{182B4D91-EEBE-45B3-A3AB-EC01E687A482}" type="presOf" srcId="{F0D8F01A-80FB-4EA0-8C6F-E04DEFBCA2E4}" destId="{76B22643-F099-42E1-83EF-5FDFEE88DAD9}" srcOrd="0" destOrd="0" presId="urn:microsoft.com/office/officeart/2005/8/layout/default"/>
    <dgm:cxn modelId="{A9FAA1D9-F3A4-4DBA-8FE6-B3E7B46FF3DA}" type="presOf" srcId="{415EB75E-68A9-41AB-9853-CDC40908C5A6}" destId="{A5ADF5FB-C0AD-4E41-AC6E-94127B63F33E}" srcOrd="0" destOrd="0" presId="urn:microsoft.com/office/officeart/2005/8/layout/default"/>
    <dgm:cxn modelId="{5EA6D132-16FF-4E8B-A459-2676C67A1421}" type="presOf" srcId="{EB13C3D2-2626-440F-8F3F-C5CAD4729B88}" destId="{21C41C8D-E406-453A-8CBD-41B2C43FF029}" srcOrd="0" destOrd="0" presId="urn:microsoft.com/office/officeart/2005/8/layout/default"/>
    <dgm:cxn modelId="{546CC22C-F6CD-4966-A1E8-F025DEBB57D9}" srcId="{415EB75E-68A9-41AB-9853-CDC40908C5A6}" destId="{C537C214-7494-4148-956F-B46A26D0D24D}" srcOrd="1" destOrd="0" parTransId="{DAB3AFB2-F8CA-45C7-8427-B37A0EA82578}" sibTransId="{4AEF5847-2A37-42B4-A7FE-D27A08DC1B35}"/>
    <dgm:cxn modelId="{2E6B6273-E0EE-4FAF-B188-E9CE655A5C5B}" srcId="{415EB75E-68A9-41AB-9853-CDC40908C5A6}" destId="{EB13C3D2-2626-440F-8F3F-C5CAD4729B88}" srcOrd="4" destOrd="0" parTransId="{21416ADE-D423-4F08-9BB5-7BC64F04509D}" sibTransId="{CD9EEA5F-ED4B-4558-94F0-BC0112597F4B}"/>
    <dgm:cxn modelId="{2D40D0A0-7E5A-4A80-A308-4C5A256CE529}" srcId="{415EB75E-68A9-41AB-9853-CDC40908C5A6}" destId="{F0D8F01A-80FB-4EA0-8C6F-E04DEFBCA2E4}" srcOrd="3" destOrd="0" parTransId="{4E388140-3BD7-4AAA-A972-DAAB8095276D}" sibTransId="{CA7A1DA4-AAD4-4AD9-B75C-3756EB50B48D}"/>
    <dgm:cxn modelId="{C62E84EE-51FC-4F7F-90B1-494750B884E4}" type="presOf" srcId="{C537C214-7494-4148-956F-B46A26D0D24D}" destId="{95EE2019-0860-462F-83D4-D01AF352A89A}" srcOrd="0" destOrd="0" presId="urn:microsoft.com/office/officeart/2005/8/layout/default"/>
    <dgm:cxn modelId="{206F8C7D-20FD-4F23-AAF8-1A23F1D43605}" type="presParOf" srcId="{A5ADF5FB-C0AD-4E41-AC6E-94127B63F33E}" destId="{9F3F76C6-8B45-40A8-B8E3-319FB60D9386}" srcOrd="0" destOrd="0" presId="urn:microsoft.com/office/officeart/2005/8/layout/default"/>
    <dgm:cxn modelId="{6B4395B0-ACB9-4695-B8DA-1F7A42A8C9B6}" type="presParOf" srcId="{A5ADF5FB-C0AD-4E41-AC6E-94127B63F33E}" destId="{CDB93786-6DD4-427F-A8DD-4857C3C0A834}" srcOrd="1" destOrd="0" presId="urn:microsoft.com/office/officeart/2005/8/layout/default"/>
    <dgm:cxn modelId="{1B87E11C-9D54-463C-A515-2CDF9DD43CF3}" type="presParOf" srcId="{A5ADF5FB-C0AD-4E41-AC6E-94127B63F33E}" destId="{95EE2019-0860-462F-83D4-D01AF352A89A}" srcOrd="2" destOrd="0" presId="urn:microsoft.com/office/officeart/2005/8/layout/default"/>
    <dgm:cxn modelId="{2E22A6A9-7861-40A0-B46E-4BD9BB845E79}" type="presParOf" srcId="{A5ADF5FB-C0AD-4E41-AC6E-94127B63F33E}" destId="{6F590471-D483-49BB-84A9-95F1329A86AE}" srcOrd="3" destOrd="0" presId="urn:microsoft.com/office/officeart/2005/8/layout/default"/>
    <dgm:cxn modelId="{F61AE8B4-0A82-482E-9FE2-EE46E05192ED}" type="presParOf" srcId="{A5ADF5FB-C0AD-4E41-AC6E-94127B63F33E}" destId="{EAB80630-1F95-442F-B629-BED3EFD7679E}" srcOrd="4" destOrd="0" presId="urn:microsoft.com/office/officeart/2005/8/layout/default"/>
    <dgm:cxn modelId="{D6E48C74-DC56-47BE-84A5-B6BF8D08240D}" type="presParOf" srcId="{A5ADF5FB-C0AD-4E41-AC6E-94127B63F33E}" destId="{13CB37A2-5E15-40D6-81EE-B164A0B80347}" srcOrd="5" destOrd="0" presId="urn:microsoft.com/office/officeart/2005/8/layout/default"/>
    <dgm:cxn modelId="{4E40BB32-A19D-40E3-8985-A2ABD175A44F}" type="presParOf" srcId="{A5ADF5FB-C0AD-4E41-AC6E-94127B63F33E}" destId="{76B22643-F099-42E1-83EF-5FDFEE88DAD9}" srcOrd="6" destOrd="0" presId="urn:microsoft.com/office/officeart/2005/8/layout/default"/>
    <dgm:cxn modelId="{7EE1314C-29EC-4892-BEBC-0B3881BCB63A}" type="presParOf" srcId="{A5ADF5FB-C0AD-4E41-AC6E-94127B63F33E}" destId="{E43A3635-1F71-4969-BDF4-D58DB1847A3D}" srcOrd="7" destOrd="0" presId="urn:microsoft.com/office/officeart/2005/8/layout/default"/>
    <dgm:cxn modelId="{9511FDC1-C6AC-4A9A-9784-2FD977D7F8AC}" type="presParOf" srcId="{A5ADF5FB-C0AD-4E41-AC6E-94127B63F33E}" destId="{21C41C8D-E406-453A-8CBD-41B2C43FF02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D9CB1AF-D777-43B3-B324-02B7A18F3D83}"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pt-BR"/>
        </a:p>
      </dgm:t>
    </dgm:pt>
    <dgm:pt modelId="{CCF6FFFC-D217-464E-B555-5A17A5A3D040}">
      <dgm:prSet/>
      <dgm:spPr/>
      <dgm:t>
        <a:bodyPr/>
        <a:lstStyle/>
        <a:p>
          <a:r>
            <a:rPr lang="pt-BR" dirty="0"/>
            <a:t>O convite para a participação em eventos custeados por instituição privada deverá ser encaminhado à autoridade máxima do órgão ou entidade, ou a outra instância ou autoridade por ela designada.</a:t>
          </a:r>
        </a:p>
      </dgm:t>
    </dgm:pt>
    <dgm:pt modelId="{92D75120-F5E8-43EE-930B-8EDF628D039B}" type="parTrans" cxnId="{7A70CC29-5B29-4C81-A891-EE22BC0B435D}">
      <dgm:prSet/>
      <dgm:spPr/>
      <dgm:t>
        <a:bodyPr/>
        <a:lstStyle/>
        <a:p>
          <a:endParaRPr lang="pt-BR"/>
        </a:p>
      </dgm:t>
    </dgm:pt>
    <dgm:pt modelId="{58C57849-54BF-4CAB-BA16-F1D1FDC74D2E}" type="sibTrans" cxnId="{7A70CC29-5B29-4C81-A891-EE22BC0B435D}">
      <dgm:prSet/>
      <dgm:spPr/>
      <dgm:t>
        <a:bodyPr/>
        <a:lstStyle/>
        <a:p>
          <a:endParaRPr lang="pt-BR"/>
        </a:p>
      </dgm:t>
    </dgm:pt>
    <dgm:pt modelId="{230D2F31-A8D5-4BDF-8045-8581EE5528A7}">
      <dgm:prSet/>
      <dgm:spPr/>
      <dgm:t>
        <a:bodyPr/>
        <a:lstStyle/>
        <a:p>
          <a:r>
            <a:rPr lang="pt-BR" dirty="0"/>
            <a:t>Quando o assunto estiver relacionado com suas funções, o agente poderá aceitar convites para jantares, almoços e cafés da manhã custeados por terceiros, desde que não envolvam itens de luxo.</a:t>
          </a:r>
        </a:p>
      </dgm:t>
    </dgm:pt>
    <dgm:pt modelId="{2A7C2B98-D94C-4715-A093-B710E3337528}" type="parTrans" cxnId="{45714A76-C997-42EA-812C-0BB160B48B45}">
      <dgm:prSet/>
      <dgm:spPr/>
      <dgm:t>
        <a:bodyPr/>
        <a:lstStyle/>
        <a:p>
          <a:endParaRPr lang="pt-BR"/>
        </a:p>
      </dgm:t>
    </dgm:pt>
    <dgm:pt modelId="{37C6C547-A032-453D-8DC1-23F8FE94D831}" type="sibTrans" cxnId="{45714A76-C997-42EA-812C-0BB160B48B45}">
      <dgm:prSet/>
      <dgm:spPr/>
      <dgm:t>
        <a:bodyPr/>
        <a:lstStyle/>
        <a:p>
          <a:endParaRPr lang="pt-BR"/>
        </a:p>
      </dgm:t>
    </dgm:pt>
    <dgm:pt modelId="{5319DCD2-BB68-402E-AB96-B3691D4D6E5E}">
      <dgm:prSet/>
      <dgm:spPr/>
      <dgm:t>
        <a:bodyPr/>
        <a:lstStyle/>
        <a:p>
          <a:r>
            <a:rPr lang="pt-BR" dirty="0"/>
            <a:t>É vedado ao agente público aceitar convites ou ingressos para atividades de entretenimento, como shows, apresentações e atividades esportivas, salvo:</a:t>
          </a:r>
        </a:p>
      </dgm:t>
    </dgm:pt>
    <dgm:pt modelId="{80198199-A5F8-4ABE-B92D-BCDE70DD28BC}" type="parTrans" cxnId="{EF811155-B6F7-4965-B45F-39534D86FA5A}">
      <dgm:prSet/>
      <dgm:spPr/>
      <dgm:t>
        <a:bodyPr/>
        <a:lstStyle/>
        <a:p>
          <a:endParaRPr lang="pt-BR"/>
        </a:p>
      </dgm:t>
    </dgm:pt>
    <dgm:pt modelId="{FBBE400A-FE75-4774-97C6-9504307A1EAC}" type="sibTrans" cxnId="{EF811155-B6F7-4965-B45F-39534D86FA5A}">
      <dgm:prSet/>
      <dgm:spPr/>
      <dgm:t>
        <a:bodyPr/>
        <a:lstStyle/>
        <a:p>
          <a:endParaRPr lang="pt-BR"/>
        </a:p>
      </dgm:t>
    </dgm:pt>
    <dgm:pt modelId="{AB029411-F2C9-46D2-A71B-9FBFA1389DD2}">
      <dgm:prSet/>
      <dgm:spPr/>
      <dgm:t>
        <a:bodyPr/>
        <a:lstStyle/>
        <a:p>
          <a:r>
            <a:rPr lang="pt-BR" dirty="0"/>
            <a:t>representação institucional;</a:t>
          </a:r>
        </a:p>
      </dgm:t>
    </dgm:pt>
    <dgm:pt modelId="{93153F85-E7CE-4569-ABF0-C8F05EB024DE}" type="parTrans" cxnId="{516356DA-3160-4000-A14C-5C6176C7AD79}">
      <dgm:prSet/>
      <dgm:spPr/>
      <dgm:t>
        <a:bodyPr/>
        <a:lstStyle/>
        <a:p>
          <a:endParaRPr lang="pt-BR"/>
        </a:p>
      </dgm:t>
    </dgm:pt>
    <dgm:pt modelId="{FFFD860E-875B-4FE6-B0B9-92DAD00911B0}" type="sibTrans" cxnId="{516356DA-3160-4000-A14C-5C6176C7AD79}">
      <dgm:prSet/>
      <dgm:spPr/>
      <dgm:t>
        <a:bodyPr/>
        <a:lstStyle/>
        <a:p>
          <a:endParaRPr lang="pt-BR"/>
        </a:p>
      </dgm:t>
    </dgm:pt>
    <dgm:pt modelId="{40AF387D-BD5C-4274-9406-5A5F53A31A44}">
      <dgm:prSet/>
      <dgm:spPr/>
      <dgm:t>
        <a:bodyPr/>
        <a:lstStyle/>
        <a:p>
          <a:r>
            <a:rPr lang="pt-BR" dirty="0"/>
            <a:t>convites ou ingressos originários de promoções ou sorteios de acesso público, ou de relação consumerista privada;</a:t>
          </a:r>
        </a:p>
      </dgm:t>
    </dgm:pt>
    <dgm:pt modelId="{28697232-6F33-4638-A890-A42409AC6FB5}" type="parTrans" cxnId="{213B3F47-E954-4C3E-8BE1-967489161C95}">
      <dgm:prSet/>
      <dgm:spPr/>
      <dgm:t>
        <a:bodyPr/>
        <a:lstStyle/>
        <a:p>
          <a:endParaRPr lang="pt-BR"/>
        </a:p>
      </dgm:t>
    </dgm:pt>
    <dgm:pt modelId="{C3A07AD0-1B74-479C-8B4E-45F47BA6BFCB}" type="sibTrans" cxnId="{213B3F47-E954-4C3E-8BE1-967489161C95}">
      <dgm:prSet/>
      <dgm:spPr/>
      <dgm:t>
        <a:bodyPr/>
        <a:lstStyle/>
        <a:p>
          <a:endParaRPr lang="pt-BR"/>
        </a:p>
      </dgm:t>
    </dgm:pt>
    <dgm:pt modelId="{1294E80D-57C7-4404-8498-269FFF467B0E}">
      <dgm:prSet/>
      <dgm:spPr/>
      <dgm:t>
        <a:bodyPr/>
        <a:lstStyle/>
        <a:p>
          <a:r>
            <a:rPr lang="pt-BR" dirty="0"/>
            <a:t>convites ou ingressos ofertados em razão de laços de parentesco ou amizade;</a:t>
          </a:r>
        </a:p>
      </dgm:t>
    </dgm:pt>
    <dgm:pt modelId="{DB485511-A5A5-4562-9ED2-ACDEB567E842}" type="parTrans" cxnId="{A51A7EB9-C72E-42B6-AB45-6150A9261995}">
      <dgm:prSet/>
      <dgm:spPr/>
      <dgm:t>
        <a:bodyPr/>
        <a:lstStyle/>
        <a:p>
          <a:endParaRPr lang="pt-BR"/>
        </a:p>
      </dgm:t>
    </dgm:pt>
    <dgm:pt modelId="{453FA191-76EA-4F3A-AFAB-DE75029E6074}" type="sibTrans" cxnId="{A51A7EB9-C72E-42B6-AB45-6150A9261995}">
      <dgm:prSet/>
      <dgm:spPr/>
      <dgm:t>
        <a:bodyPr/>
        <a:lstStyle/>
        <a:p>
          <a:endParaRPr lang="pt-BR"/>
        </a:p>
      </dgm:t>
    </dgm:pt>
    <dgm:pt modelId="{6AC422F4-FAA6-4337-B3D1-7BC22D07FC8D}">
      <dgm:prSet/>
      <dgm:spPr/>
      <dgm:t>
        <a:bodyPr/>
        <a:lstStyle/>
        <a:p>
          <a:r>
            <a:rPr lang="pt-BR" dirty="0"/>
            <a:t>convites ou ingressos distribuídos por órgão ou entidade pública.</a:t>
          </a:r>
        </a:p>
      </dgm:t>
    </dgm:pt>
    <dgm:pt modelId="{338ECE04-ECBC-489B-B0A7-65A0C1B343DC}" type="parTrans" cxnId="{94DBD705-66BC-46C4-92AE-F563D243B1E7}">
      <dgm:prSet/>
      <dgm:spPr/>
      <dgm:t>
        <a:bodyPr/>
        <a:lstStyle/>
        <a:p>
          <a:endParaRPr lang="pt-BR"/>
        </a:p>
      </dgm:t>
    </dgm:pt>
    <dgm:pt modelId="{F219D800-F239-42DF-ABA1-8EAE5EBB02C0}" type="sibTrans" cxnId="{94DBD705-66BC-46C4-92AE-F563D243B1E7}">
      <dgm:prSet/>
      <dgm:spPr/>
      <dgm:t>
        <a:bodyPr/>
        <a:lstStyle/>
        <a:p>
          <a:endParaRPr lang="pt-BR"/>
        </a:p>
      </dgm:t>
    </dgm:pt>
    <dgm:pt modelId="{7EEB073D-C716-4D7B-A21B-FB37FC3AA653}" type="pres">
      <dgm:prSet presAssocID="{CD9CB1AF-D777-43B3-B324-02B7A18F3D83}" presName="linear" presStyleCnt="0">
        <dgm:presLayoutVars>
          <dgm:animLvl val="lvl"/>
          <dgm:resizeHandles val="exact"/>
        </dgm:presLayoutVars>
      </dgm:prSet>
      <dgm:spPr/>
      <dgm:t>
        <a:bodyPr/>
        <a:lstStyle/>
        <a:p>
          <a:endParaRPr lang="pt-BR"/>
        </a:p>
      </dgm:t>
    </dgm:pt>
    <dgm:pt modelId="{8D653565-124C-4778-AB5C-DDDC12B8077B}" type="pres">
      <dgm:prSet presAssocID="{CCF6FFFC-D217-464E-B555-5A17A5A3D040}" presName="parentText" presStyleLbl="node1" presStyleIdx="0" presStyleCnt="3">
        <dgm:presLayoutVars>
          <dgm:chMax val="0"/>
          <dgm:bulletEnabled val="1"/>
        </dgm:presLayoutVars>
      </dgm:prSet>
      <dgm:spPr>
        <a:prstGeom prst="rect">
          <a:avLst/>
        </a:prstGeom>
      </dgm:spPr>
      <dgm:t>
        <a:bodyPr/>
        <a:lstStyle/>
        <a:p>
          <a:endParaRPr lang="pt-BR"/>
        </a:p>
      </dgm:t>
    </dgm:pt>
    <dgm:pt modelId="{3AC5FA41-C210-4F71-95ED-A703578F575B}" type="pres">
      <dgm:prSet presAssocID="{58C57849-54BF-4CAB-BA16-F1D1FDC74D2E}" presName="spacer" presStyleCnt="0"/>
      <dgm:spPr/>
    </dgm:pt>
    <dgm:pt modelId="{66CBA2E0-57CE-4BCC-B307-CCB0116ECF2D}" type="pres">
      <dgm:prSet presAssocID="{230D2F31-A8D5-4BDF-8045-8581EE5528A7}" presName="parentText" presStyleLbl="node1" presStyleIdx="1" presStyleCnt="3">
        <dgm:presLayoutVars>
          <dgm:chMax val="0"/>
          <dgm:bulletEnabled val="1"/>
        </dgm:presLayoutVars>
      </dgm:prSet>
      <dgm:spPr>
        <a:prstGeom prst="rect">
          <a:avLst/>
        </a:prstGeom>
      </dgm:spPr>
      <dgm:t>
        <a:bodyPr/>
        <a:lstStyle/>
        <a:p>
          <a:endParaRPr lang="pt-BR"/>
        </a:p>
      </dgm:t>
    </dgm:pt>
    <dgm:pt modelId="{E6127C3E-193B-4707-9136-79AD27C81667}" type="pres">
      <dgm:prSet presAssocID="{37C6C547-A032-453D-8DC1-23F8FE94D831}" presName="spacer" presStyleCnt="0"/>
      <dgm:spPr/>
    </dgm:pt>
    <dgm:pt modelId="{55338DBF-E444-4B97-A8A4-0070FDE1431B}" type="pres">
      <dgm:prSet presAssocID="{5319DCD2-BB68-402E-AB96-B3691D4D6E5E}" presName="parentText" presStyleLbl="node1" presStyleIdx="2" presStyleCnt="3">
        <dgm:presLayoutVars>
          <dgm:chMax val="0"/>
          <dgm:bulletEnabled val="1"/>
        </dgm:presLayoutVars>
      </dgm:prSet>
      <dgm:spPr>
        <a:prstGeom prst="rect">
          <a:avLst/>
        </a:prstGeom>
      </dgm:spPr>
      <dgm:t>
        <a:bodyPr/>
        <a:lstStyle/>
        <a:p>
          <a:endParaRPr lang="pt-BR"/>
        </a:p>
      </dgm:t>
    </dgm:pt>
    <dgm:pt modelId="{4C8E906E-38F9-43DE-A5ED-3A099A8CF13C}" type="pres">
      <dgm:prSet presAssocID="{5319DCD2-BB68-402E-AB96-B3691D4D6E5E}" presName="childText" presStyleLbl="revTx" presStyleIdx="0" presStyleCnt="1">
        <dgm:presLayoutVars>
          <dgm:bulletEnabled val="1"/>
        </dgm:presLayoutVars>
      </dgm:prSet>
      <dgm:spPr/>
      <dgm:t>
        <a:bodyPr/>
        <a:lstStyle/>
        <a:p>
          <a:endParaRPr lang="pt-BR"/>
        </a:p>
      </dgm:t>
    </dgm:pt>
  </dgm:ptLst>
  <dgm:cxnLst>
    <dgm:cxn modelId="{213B3F47-E954-4C3E-8BE1-967489161C95}" srcId="{5319DCD2-BB68-402E-AB96-B3691D4D6E5E}" destId="{40AF387D-BD5C-4274-9406-5A5F53A31A44}" srcOrd="1" destOrd="0" parTransId="{28697232-6F33-4638-A890-A42409AC6FB5}" sibTransId="{C3A07AD0-1B74-479C-8B4E-45F47BA6BFCB}"/>
    <dgm:cxn modelId="{7F333E7C-2BCE-4A2C-83A2-4CE598C14B79}" type="presOf" srcId="{CD9CB1AF-D777-43B3-B324-02B7A18F3D83}" destId="{7EEB073D-C716-4D7B-A21B-FB37FC3AA653}" srcOrd="0" destOrd="0" presId="urn:microsoft.com/office/officeart/2005/8/layout/vList2"/>
    <dgm:cxn modelId="{9E345548-2394-4907-BD86-4C0C6F0A7FB1}" type="presOf" srcId="{CCF6FFFC-D217-464E-B555-5A17A5A3D040}" destId="{8D653565-124C-4778-AB5C-DDDC12B8077B}" srcOrd="0" destOrd="0" presId="urn:microsoft.com/office/officeart/2005/8/layout/vList2"/>
    <dgm:cxn modelId="{A51A7EB9-C72E-42B6-AB45-6150A9261995}" srcId="{5319DCD2-BB68-402E-AB96-B3691D4D6E5E}" destId="{1294E80D-57C7-4404-8498-269FFF467B0E}" srcOrd="2" destOrd="0" parTransId="{DB485511-A5A5-4562-9ED2-ACDEB567E842}" sibTransId="{453FA191-76EA-4F3A-AFAB-DE75029E6074}"/>
    <dgm:cxn modelId="{7A70CC29-5B29-4C81-A891-EE22BC0B435D}" srcId="{CD9CB1AF-D777-43B3-B324-02B7A18F3D83}" destId="{CCF6FFFC-D217-464E-B555-5A17A5A3D040}" srcOrd="0" destOrd="0" parTransId="{92D75120-F5E8-43EE-930B-8EDF628D039B}" sibTransId="{58C57849-54BF-4CAB-BA16-F1D1FDC74D2E}"/>
    <dgm:cxn modelId="{516356DA-3160-4000-A14C-5C6176C7AD79}" srcId="{5319DCD2-BB68-402E-AB96-B3691D4D6E5E}" destId="{AB029411-F2C9-46D2-A71B-9FBFA1389DD2}" srcOrd="0" destOrd="0" parTransId="{93153F85-E7CE-4569-ABF0-C8F05EB024DE}" sibTransId="{FFFD860E-875B-4FE6-B0B9-92DAD00911B0}"/>
    <dgm:cxn modelId="{5C9EA462-E2FB-4BA5-90F0-F6B1C582E041}" type="presOf" srcId="{1294E80D-57C7-4404-8498-269FFF467B0E}" destId="{4C8E906E-38F9-43DE-A5ED-3A099A8CF13C}" srcOrd="0" destOrd="2" presId="urn:microsoft.com/office/officeart/2005/8/layout/vList2"/>
    <dgm:cxn modelId="{9A115ECE-EDFC-4984-810B-7A5C884B2B62}" type="presOf" srcId="{40AF387D-BD5C-4274-9406-5A5F53A31A44}" destId="{4C8E906E-38F9-43DE-A5ED-3A099A8CF13C}" srcOrd="0" destOrd="1" presId="urn:microsoft.com/office/officeart/2005/8/layout/vList2"/>
    <dgm:cxn modelId="{02C68413-DE4C-4782-BD5B-E251B327BFF2}" type="presOf" srcId="{5319DCD2-BB68-402E-AB96-B3691D4D6E5E}" destId="{55338DBF-E444-4B97-A8A4-0070FDE1431B}" srcOrd="0" destOrd="0" presId="urn:microsoft.com/office/officeart/2005/8/layout/vList2"/>
    <dgm:cxn modelId="{EF41DC82-25CB-47C8-9999-74CE5F1423DA}" type="presOf" srcId="{230D2F31-A8D5-4BDF-8045-8581EE5528A7}" destId="{66CBA2E0-57CE-4BCC-B307-CCB0116ECF2D}" srcOrd="0" destOrd="0" presId="urn:microsoft.com/office/officeart/2005/8/layout/vList2"/>
    <dgm:cxn modelId="{EFA2D54E-3FD9-4B52-AA3C-196CCB0DFE6B}" type="presOf" srcId="{AB029411-F2C9-46D2-A71B-9FBFA1389DD2}" destId="{4C8E906E-38F9-43DE-A5ED-3A099A8CF13C}" srcOrd="0" destOrd="0" presId="urn:microsoft.com/office/officeart/2005/8/layout/vList2"/>
    <dgm:cxn modelId="{E2244B1F-110B-44FC-8EFA-C2F54516F285}" type="presOf" srcId="{6AC422F4-FAA6-4337-B3D1-7BC22D07FC8D}" destId="{4C8E906E-38F9-43DE-A5ED-3A099A8CF13C}" srcOrd="0" destOrd="3" presId="urn:microsoft.com/office/officeart/2005/8/layout/vList2"/>
    <dgm:cxn modelId="{EF811155-B6F7-4965-B45F-39534D86FA5A}" srcId="{CD9CB1AF-D777-43B3-B324-02B7A18F3D83}" destId="{5319DCD2-BB68-402E-AB96-B3691D4D6E5E}" srcOrd="2" destOrd="0" parTransId="{80198199-A5F8-4ABE-B92D-BCDE70DD28BC}" sibTransId="{FBBE400A-FE75-4774-97C6-9504307A1EAC}"/>
    <dgm:cxn modelId="{94DBD705-66BC-46C4-92AE-F563D243B1E7}" srcId="{5319DCD2-BB68-402E-AB96-B3691D4D6E5E}" destId="{6AC422F4-FAA6-4337-B3D1-7BC22D07FC8D}" srcOrd="3" destOrd="0" parTransId="{338ECE04-ECBC-489B-B0A7-65A0C1B343DC}" sibTransId="{F219D800-F239-42DF-ABA1-8EAE5EBB02C0}"/>
    <dgm:cxn modelId="{45714A76-C997-42EA-812C-0BB160B48B45}" srcId="{CD9CB1AF-D777-43B3-B324-02B7A18F3D83}" destId="{230D2F31-A8D5-4BDF-8045-8581EE5528A7}" srcOrd="1" destOrd="0" parTransId="{2A7C2B98-D94C-4715-A093-B710E3337528}" sibTransId="{37C6C547-A032-453D-8DC1-23F8FE94D831}"/>
    <dgm:cxn modelId="{665047A8-E193-4AC3-B7EE-838FB9804A7C}" type="presParOf" srcId="{7EEB073D-C716-4D7B-A21B-FB37FC3AA653}" destId="{8D653565-124C-4778-AB5C-DDDC12B8077B}" srcOrd="0" destOrd="0" presId="urn:microsoft.com/office/officeart/2005/8/layout/vList2"/>
    <dgm:cxn modelId="{D9E5550A-8DF6-42DF-9296-0ECFDC28A014}" type="presParOf" srcId="{7EEB073D-C716-4D7B-A21B-FB37FC3AA653}" destId="{3AC5FA41-C210-4F71-95ED-A703578F575B}" srcOrd="1" destOrd="0" presId="urn:microsoft.com/office/officeart/2005/8/layout/vList2"/>
    <dgm:cxn modelId="{52B6884A-1234-443D-9B25-D438900AAFEF}" type="presParOf" srcId="{7EEB073D-C716-4D7B-A21B-FB37FC3AA653}" destId="{66CBA2E0-57CE-4BCC-B307-CCB0116ECF2D}" srcOrd="2" destOrd="0" presId="urn:microsoft.com/office/officeart/2005/8/layout/vList2"/>
    <dgm:cxn modelId="{124D7743-5E7C-4C61-9F03-7592AA06F3CB}" type="presParOf" srcId="{7EEB073D-C716-4D7B-A21B-FB37FC3AA653}" destId="{E6127C3E-193B-4707-9136-79AD27C81667}" srcOrd="3" destOrd="0" presId="urn:microsoft.com/office/officeart/2005/8/layout/vList2"/>
    <dgm:cxn modelId="{10DF9573-0CA5-423B-82F1-25EC694D4892}" type="presParOf" srcId="{7EEB073D-C716-4D7B-A21B-FB37FC3AA653}" destId="{55338DBF-E444-4B97-A8A4-0070FDE1431B}" srcOrd="4" destOrd="0" presId="urn:microsoft.com/office/officeart/2005/8/layout/vList2"/>
    <dgm:cxn modelId="{E9DA3D7B-F76C-443A-BF95-E729E3EF09CF}" type="presParOf" srcId="{7EEB073D-C716-4D7B-A21B-FB37FC3AA653}" destId="{4C8E906E-38F9-43DE-A5ED-3A099A8CF13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DFD44F8-E44D-4B2E-8E77-E2B029522DDA}"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673CECDF-8C64-48E8-8807-5698B3CC7A96}">
      <dgm:prSet/>
      <dgm:spPr/>
      <dgm:t>
        <a:bodyPr/>
        <a:lstStyle/>
        <a:p>
          <a:r>
            <a:rPr lang="pt-BR"/>
            <a:t>Desenvolvido em 2014</a:t>
          </a:r>
        </a:p>
      </dgm:t>
    </dgm:pt>
    <dgm:pt modelId="{0104A102-F0C6-48FA-8DBA-227D22090A77}" type="parTrans" cxnId="{91ABF9A4-5FCE-4695-B22C-B7E6DEB0E57F}">
      <dgm:prSet/>
      <dgm:spPr/>
      <dgm:t>
        <a:bodyPr/>
        <a:lstStyle/>
        <a:p>
          <a:endParaRPr lang="pt-BR"/>
        </a:p>
      </dgm:t>
    </dgm:pt>
    <dgm:pt modelId="{C65A5961-6CA9-4A42-A16D-38EAAEB3359E}" type="sibTrans" cxnId="{91ABF9A4-5FCE-4695-B22C-B7E6DEB0E57F}">
      <dgm:prSet/>
      <dgm:spPr/>
      <dgm:t>
        <a:bodyPr/>
        <a:lstStyle/>
        <a:p>
          <a:endParaRPr lang="pt-BR"/>
        </a:p>
      </dgm:t>
    </dgm:pt>
    <dgm:pt modelId="{3BD546B3-4264-4024-BF8F-5ADD16C97F63}">
      <dgm:prSet/>
      <dgm:spPr/>
      <dgm:t>
        <a:bodyPr/>
        <a:lstStyle/>
        <a:p>
          <a:r>
            <a:rPr lang="pt-BR"/>
            <a:t>Centraliza o trâmite das consultas sobre conflito de interesses e dos pedidos de autorização para o exercício de atividade privada</a:t>
          </a:r>
        </a:p>
      </dgm:t>
    </dgm:pt>
    <dgm:pt modelId="{830E0A38-CD76-41CC-AB77-2234A05BE159}" type="parTrans" cxnId="{1B79AFAF-C601-49BF-9DD3-02938488D757}">
      <dgm:prSet/>
      <dgm:spPr/>
      <dgm:t>
        <a:bodyPr/>
        <a:lstStyle/>
        <a:p>
          <a:endParaRPr lang="pt-BR"/>
        </a:p>
      </dgm:t>
    </dgm:pt>
    <dgm:pt modelId="{880B2E8B-29A2-43AF-9A99-3883E73722EC}" type="sibTrans" cxnId="{1B79AFAF-C601-49BF-9DD3-02938488D757}">
      <dgm:prSet/>
      <dgm:spPr/>
      <dgm:t>
        <a:bodyPr/>
        <a:lstStyle/>
        <a:p>
          <a:endParaRPr lang="pt-BR"/>
        </a:p>
      </dgm:t>
    </dgm:pt>
    <dgm:pt modelId="{309EC0F3-1D87-4666-A775-D298CE700CC2}">
      <dgm:prSet/>
      <dgm:spPr/>
      <dgm:t>
        <a:bodyPr/>
        <a:lstStyle/>
        <a:p>
          <a:r>
            <a:rPr lang="pt-BR" dirty="0"/>
            <a:t>Permite ao servidor ou empregado público federal fazer consultas e pedir autorização para exercer atividade privada, acompanhar as solicitações em andamento e interpor recursos contra as decisões emitidas</a:t>
          </a:r>
        </a:p>
      </dgm:t>
    </dgm:pt>
    <dgm:pt modelId="{A93ECE07-EA8C-4E37-8757-60100ED80E84}" type="parTrans" cxnId="{298E1A53-FAAF-4914-8D00-205D34FD8DD4}">
      <dgm:prSet/>
      <dgm:spPr/>
      <dgm:t>
        <a:bodyPr/>
        <a:lstStyle/>
        <a:p>
          <a:endParaRPr lang="pt-BR"/>
        </a:p>
      </dgm:t>
    </dgm:pt>
    <dgm:pt modelId="{81AB6BC2-F9B1-4B33-B8B1-2B6F1F820E32}" type="sibTrans" cxnId="{298E1A53-FAAF-4914-8D00-205D34FD8DD4}">
      <dgm:prSet/>
      <dgm:spPr/>
      <dgm:t>
        <a:bodyPr/>
        <a:lstStyle/>
        <a:p>
          <a:endParaRPr lang="pt-BR"/>
        </a:p>
      </dgm:t>
    </dgm:pt>
    <dgm:pt modelId="{B7680A84-F45D-4B06-8CC1-F76B56F8D450}" type="pres">
      <dgm:prSet presAssocID="{BDFD44F8-E44D-4B2E-8E77-E2B029522DDA}" presName="linear" presStyleCnt="0">
        <dgm:presLayoutVars>
          <dgm:animLvl val="lvl"/>
          <dgm:resizeHandles val="exact"/>
        </dgm:presLayoutVars>
      </dgm:prSet>
      <dgm:spPr/>
      <dgm:t>
        <a:bodyPr/>
        <a:lstStyle/>
        <a:p>
          <a:endParaRPr lang="pt-BR"/>
        </a:p>
      </dgm:t>
    </dgm:pt>
    <dgm:pt modelId="{9E949498-A5B5-4023-9096-413E16992734}" type="pres">
      <dgm:prSet presAssocID="{673CECDF-8C64-48E8-8807-5698B3CC7A96}" presName="parentText" presStyleLbl="node1" presStyleIdx="0" presStyleCnt="3">
        <dgm:presLayoutVars>
          <dgm:chMax val="0"/>
          <dgm:bulletEnabled val="1"/>
        </dgm:presLayoutVars>
      </dgm:prSet>
      <dgm:spPr>
        <a:prstGeom prst="rect">
          <a:avLst/>
        </a:prstGeom>
      </dgm:spPr>
      <dgm:t>
        <a:bodyPr/>
        <a:lstStyle/>
        <a:p>
          <a:endParaRPr lang="pt-BR"/>
        </a:p>
      </dgm:t>
    </dgm:pt>
    <dgm:pt modelId="{182266BB-7D59-4C28-9D69-09C5995F8F4D}" type="pres">
      <dgm:prSet presAssocID="{C65A5961-6CA9-4A42-A16D-38EAAEB3359E}" presName="spacer" presStyleCnt="0"/>
      <dgm:spPr/>
    </dgm:pt>
    <dgm:pt modelId="{576E79E9-AD5D-4202-B566-AF555A4DB8EB}" type="pres">
      <dgm:prSet presAssocID="{3BD546B3-4264-4024-BF8F-5ADD16C97F63}" presName="parentText" presStyleLbl="node1" presStyleIdx="1" presStyleCnt="3">
        <dgm:presLayoutVars>
          <dgm:chMax val="0"/>
          <dgm:bulletEnabled val="1"/>
        </dgm:presLayoutVars>
      </dgm:prSet>
      <dgm:spPr>
        <a:prstGeom prst="rect">
          <a:avLst/>
        </a:prstGeom>
      </dgm:spPr>
      <dgm:t>
        <a:bodyPr/>
        <a:lstStyle/>
        <a:p>
          <a:endParaRPr lang="pt-BR"/>
        </a:p>
      </dgm:t>
    </dgm:pt>
    <dgm:pt modelId="{0376EADD-FB6C-4F89-8785-0E48D486EB25}" type="pres">
      <dgm:prSet presAssocID="{880B2E8B-29A2-43AF-9A99-3883E73722EC}" presName="spacer" presStyleCnt="0"/>
      <dgm:spPr/>
    </dgm:pt>
    <dgm:pt modelId="{27CED30C-F920-49D5-98B6-D386F66DF35D}" type="pres">
      <dgm:prSet presAssocID="{309EC0F3-1D87-4666-A775-D298CE700CC2}" presName="parentText" presStyleLbl="node1" presStyleIdx="2" presStyleCnt="3">
        <dgm:presLayoutVars>
          <dgm:chMax val="0"/>
          <dgm:bulletEnabled val="1"/>
        </dgm:presLayoutVars>
      </dgm:prSet>
      <dgm:spPr>
        <a:prstGeom prst="rect">
          <a:avLst/>
        </a:prstGeom>
      </dgm:spPr>
      <dgm:t>
        <a:bodyPr/>
        <a:lstStyle/>
        <a:p>
          <a:endParaRPr lang="pt-BR"/>
        </a:p>
      </dgm:t>
    </dgm:pt>
  </dgm:ptLst>
  <dgm:cxnLst>
    <dgm:cxn modelId="{298E1A53-FAAF-4914-8D00-205D34FD8DD4}" srcId="{BDFD44F8-E44D-4B2E-8E77-E2B029522DDA}" destId="{309EC0F3-1D87-4666-A775-D298CE700CC2}" srcOrd="2" destOrd="0" parTransId="{A93ECE07-EA8C-4E37-8757-60100ED80E84}" sibTransId="{81AB6BC2-F9B1-4B33-B8B1-2B6F1F820E32}"/>
    <dgm:cxn modelId="{91ABF9A4-5FCE-4695-B22C-B7E6DEB0E57F}" srcId="{BDFD44F8-E44D-4B2E-8E77-E2B029522DDA}" destId="{673CECDF-8C64-48E8-8807-5698B3CC7A96}" srcOrd="0" destOrd="0" parTransId="{0104A102-F0C6-48FA-8DBA-227D22090A77}" sibTransId="{C65A5961-6CA9-4A42-A16D-38EAAEB3359E}"/>
    <dgm:cxn modelId="{1B79AFAF-C601-49BF-9DD3-02938488D757}" srcId="{BDFD44F8-E44D-4B2E-8E77-E2B029522DDA}" destId="{3BD546B3-4264-4024-BF8F-5ADD16C97F63}" srcOrd="1" destOrd="0" parTransId="{830E0A38-CD76-41CC-AB77-2234A05BE159}" sibTransId="{880B2E8B-29A2-43AF-9A99-3883E73722EC}"/>
    <dgm:cxn modelId="{C9501B66-6D17-48F4-9766-06C575B4E3ED}" type="presOf" srcId="{673CECDF-8C64-48E8-8807-5698B3CC7A96}" destId="{9E949498-A5B5-4023-9096-413E16992734}" srcOrd="0" destOrd="0" presId="urn:microsoft.com/office/officeart/2005/8/layout/vList2"/>
    <dgm:cxn modelId="{3AD28423-D69B-4B75-8C87-F93EB0F99FC7}" type="presOf" srcId="{309EC0F3-1D87-4666-A775-D298CE700CC2}" destId="{27CED30C-F920-49D5-98B6-D386F66DF35D}" srcOrd="0" destOrd="0" presId="urn:microsoft.com/office/officeart/2005/8/layout/vList2"/>
    <dgm:cxn modelId="{9A28DBD3-5D7C-46B4-B47C-57AE14B03AFE}" type="presOf" srcId="{3BD546B3-4264-4024-BF8F-5ADD16C97F63}" destId="{576E79E9-AD5D-4202-B566-AF555A4DB8EB}" srcOrd="0" destOrd="0" presId="urn:microsoft.com/office/officeart/2005/8/layout/vList2"/>
    <dgm:cxn modelId="{D3AA5A9F-F30D-42B3-9BC5-C22E247FDE20}" type="presOf" srcId="{BDFD44F8-E44D-4B2E-8E77-E2B029522DDA}" destId="{B7680A84-F45D-4B06-8CC1-F76B56F8D450}" srcOrd="0" destOrd="0" presId="urn:microsoft.com/office/officeart/2005/8/layout/vList2"/>
    <dgm:cxn modelId="{3CD2D821-9F8B-479A-9D48-6A1D269D5CBB}" type="presParOf" srcId="{B7680A84-F45D-4B06-8CC1-F76B56F8D450}" destId="{9E949498-A5B5-4023-9096-413E16992734}" srcOrd="0" destOrd="0" presId="urn:microsoft.com/office/officeart/2005/8/layout/vList2"/>
    <dgm:cxn modelId="{23F69899-A86A-4DCF-9E4A-789C3EFDD559}" type="presParOf" srcId="{B7680A84-F45D-4B06-8CC1-F76B56F8D450}" destId="{182266BB-7D59-4C28-9D69-09C5995F8F4D}" srcOrd="1" destOrd="0" presId="urn:microsoft.com/office/officeart/2005/8/layout/vList2"/>
    <dgm:cxn modelId="{5FF5BACB-611A-4FCF-B149-E50749E3C329}" type="presParOf" srcId="{B7680A84-F45D-4B06-8CC1-F76B56F8D450}" destId="{576E79E9-AD5D-4202-B566-AF555A4DB8EB}" srcOrd="2" destOrd="0" presId="urn:microsoft.com/office/officeart/2005/8/layout/vList2"/>
    <dgm:cxn modelId="{0285184C-8507-44A0-83B5-0A388557DDF7}" type="presParOf" srcId="{B7680A84-F45D-4B06-8CC1-F76B56F8D450}" destId="{0376EADD-FB6C-4F89-8785-0E48D486EB25}" srcOrd="3" destOrd="0" presId="urn:microsoft.com/office/officeart/2005/8/layout/vList2"/>
    <dgm:cxn modelId="{AF0B3862-AB9B-42AD-9403-EB467E4367C3}" type="presParOf" srcId="{B7680A84-F45D-4B06-8CC1-F76B56F8D450}" destId="{27CED30C-F920-49D5-98B6-D386F66DF35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899A0FC-CAC5-468C-8B1C-14630CB67615}" type="doc">
      <dgm:prSet loTypeId="urn:microsoft.com/office/officeart/2005/8/layout/vProcess5" loCatId="process" qsTypeId="urn:microsoft.com/office/officeart/2005/8/quickstyle/simple5" qsCatId="simple" csTypeId="urn:microsoft.com/office/officeart/2005/8/colors/accent0_3" csCatId="mainScheme" phldr="1"/>
      <dgm:spPr/>
      <dgm:t>
        <a:bodyPr/>
        <a:lstStyle/>
        <a:p>
          <a:endParaRPr lang="pt-BR"/>
        </a:p>
      </dgm:t>
    </dgm:pt>
    <dgm:pt modelId="{05B87D41-4BB8-4CEA-AF8F-E0056A3198E7}">
      <dgm:prSet phldrT="[Texto]"/>
      <dgm:spPr/>
      <dgm:t>
        <a:bodyPr/>
        <a:lstStyle/>
        <a:p>
          <a:r>
            <a:rPr lang="pt-BR" dirty="0"/>
            <a:t>Agente público</a:t>
          </a:r>
        </a:p>
      </dgm:t>
    </dgm:pt>
    <dgm:pt modelId="{0453843B-78DF-4378-8654-38B0D9A525AF}" type="parTrans" cxnId="{E4EAC399-2A5D-40C9-A305-32C2D135CF08}">
      <dgm:prSet/>
      <dgm:spPr/>
      <dgm:t>
        <a:bodyPr/>
        <a:lstStyle/>
        <a:p>
          <a:endParaRPr lang="pt-BR"/>
        </a:p>
      </dgm:t>
    </dgm:pt>
    <dgm:pt modelId="{8FA91B31-D3DB-4EE5-91B7-CE8E60B9129F}" type="sibTrans" cxnId="{E4EAC399-2A5D-40C9-A305-32C2D135CF08}">
      <dgm:prSet/>
      <dgm:spPr/>
      <dgm:t>
        <a:bodyPr/>
        <a:lstStyle/>
        <a:p>
          <a:endParaRPr lang="pt-BR"/>
        </a:p>
      </dgm:t>
    </dgm:pt>
    <dgm:pt modelId="{2B9AC668-E8BB-492A-9F8E-D7D5003526B7}">
      <dgm:prSet phldrT="[Texto]"/>
      <dgm:spPr/>
      <dgm:t>
        <a:bodyPr/>
        <a:lstStyle/>
        <a:p>
          <a:r>
            <a:rPr lang="pt-BR" dirty="0"/>
            <a:t>Agente público faz uma consulta ou pedido de autorização</a:t>
          </a:r>
        </a:p>
      </dgm:t>
    </dgm:pt>
    <dgm:pt modelId="{18655CFA-5E0F-4A55-B9E1-3833DE319A9D}" type="parTrans" cxnId="{580EAEBF-F0FC-4B51-B195-3F8B65993C32}">
      <dgm:prSet/>
      <dgm:spPr/>
      <dgm:t>
        <a:bodyPr/>
        <a:lstStyle/>
        <a:p>
          <a:endParaRPr lang="pt-BR"/>
        </a:p>
      </dgm:t>
    </dgm:pt>
    <dgm:pt modelId="{603D96F6-24F7-4C70-BD75-678AEC12B099}" type="sibTrans" cxnId="{580EAEBF-F0FC-4B51-B195-3F8B65993C32}">
      <dgm:prSet/>
      <dgm:spPr/>
      <dgm:t>
        <a:bodyPr/>
        <a:lstStyle/>
        <a:p>
          <a:endParaRPr lang="pt-BR"/>
        </a:p>
      </dgm:t>
    </dgm:pt>
    <dgm:pt modelId="{3CE2F7AE-282F-48B7-B257-051B9E8C8911}">
      <dgm:prSet phldrT="[Texto]"/>
      <dgm:spPr/>
      <dgm:t>
        <a:bodyPr/>
        <a:lstStyle/>
        <a:p>
          <a:r>
            <a:rPr lang="pt-BR" dirty="0"/>
            <a:t>Órgão ou entidade de exercício</a:t>
          </a:r>
        </a:p>
      </dgm:t>
    </dgm:pt>
    <dgm:pt modelId="{B670BB1A-2BA4-495D-AD58-53D4322B7DB5}" type="parTrans" cxnId="{59816777-92D4-4DB9-8C8D-B55634171418}">
      <dgm:prSet/>
      <dgm:spPr/>
      <dgm:t>
        <a:bodyPr/>
        <a:lstStyle/>
        <a:p>
          <a:endParaRPr lang="pt-BR"/>
        </a:p>
      </dgm:t>
    </dgm:pt>
    <dgm:pt modelId="{614EB441-7F2D-45CB-938A-C2ACD60D5652}" type="sibTrans" cxnId="{59816777-92D4-4DB9-8C8D-B55634171418}">
      <dgm:prSet/>
      <dgm:spPr/>
      <dgm:t>
        <a:bodyPr/>
        <a:lstStyle/>
        <a:p>
          <a:endParaRPr lang="pt-BR"/>
        </a:p>
      </dgm:t>
    </dgm:pt>
    <dgm:pt modelId="{0F6A915A-7714-4BF6-9BC4-416D1E9A3563}">
      <dgm:prSet phldrT="[Texto]"/>
      <dgm:spPr/>
      <dgm:t>
        <a:bodyPr/>
        <a:lstStyle/>
        <a:p>
          <a:r>
            <a:rPr lang="pt-BR" dirty="0"/>
            <a:t>Órgão ou entidade de exercício tem 15 dias para realizar uma análise preliminar</a:t>
          </a:r>
        </a:p>
      </dgm:t>
    </dgm:pt>
    <dgm:pt modelId="{34DDC3D2-5E47-4EF3-9890-DB840D2C380C}" type="parTrans" cxnId="{DC05C3AF-F335-4E2B-9BDB-E7E092F45036}">
      <dgm:prSet/>
      <dgm:spPr/>
      <dgm:t>
        <a:bodyPr/>
        <a:lstStyle/>
        <a:p>
          <a:endParaRPr lang="pt-BR"/>
        </a:p>
      </dgm:t>
    </dgm:pt>
    <dgm:pt modelId="{EFF4343B-B469-495F-85C1-621BC7F7E74C}" type="sibTrans" cxnId="{DC05C3AF-F335-4E2B-9BDB-E7E092F45036}">
      <dgm:prSet/>
      <dgm:spPr/>
      <dgm:t>
        <a:bodyPr/>
        <a:lstStyle/>
        <a:p>
          <a:endParaRPr lang="pt-BR"/>
        </a:p>
      </dgm:t>
    </dgm:pt>
    <dgm:pt modelId="{56AB465A-2C99-4562-B1A3-F26DA322C263}">
      <dgm:prSet phldrT="[Texto]"/>
      <dgm:spPr/>
      <dgm:t>
        <a:bodyPr/>
        <a:lstStyle/>
        <a:p>
          <a:r>
            <a:rPr lang="pt-BR" dirty="0"/>
            <a:t>STPC/CGU</a:t>
          </a:r>
        </a:p>
      </dgm:t>
    </dgm:pt>
    <dgm:pt modelId="{D1FD93E4-2888-41D3-9D02-AED64CEEB354}" type="parTrans" cxnId="{F82D707E-5D70-499B-84B1-41A4D1DC0F26}">
      <dgm:prSet/>
      <dgm:spPr/>
      <dgm:t>
        <a:bodyPr/>
        <a:lstStyle/>
        <a:p>
          <a:endParaRPr lang="pt-BR"/>
        </a:p>
      </dgm:t>
    </dgm:pt>
    <dgm:pt modelId="{661C3B9B-2A1C-48C3-A7F1-4A1208501AFC}" type="sibTrans" cxnId="{F82D707E-5D70-499B-84B1-41A4D1DC0F26}">
      <dgm:prSet/>
      <dgm:spPr/>
      <dgm:t>
        <a:bodyPr/>
        <a:lstStyle/>
        <a:p>
          <a:endParaRPr lang="pt-BR"/>
        </a:p>
      </dgm:t>
    </dgm:pt>
    <dgm:pt modelId="{0F83A295-9CBF-4DB2-9C04-52CC268C3836}">
      <dgm:prSet phldrT="[Texto]"/>
      <dgm:spPr/>
      <dgm:t>
        <a:bodyPr/>
        <a:lstStyle/>
        <a:p>
          <a:r>
            <a:rPr lang="pt-BR" dirty="0"/>
            <a:t>Caso envolva risco de conflito, solicitação é encaminhada à CGU, que tem mais 15 dias (+15) para realizar análise definitiva</a:t>
          </a:r>
        </a:p>
      </dgm:t>
    </dgm:pt>
    <dgm:pt modelId="{16F947A4-1B70-461A-9CC9-5621E6B45722}" type="parTrans" cxnId="{591BE174-9827-42A1-ABBB-91B6DF9F8D07}">
      <dgm:prSet/>
      <dgm:spPr/>
      <dgm:t>
        <a:bodyPr/>
        <a:lstStyle/>
        <a:p>
          <a:endParaRPr lang="pt-BR"/>
        </a:p>
      </dgm:t>
    </dgm:pt>
    <dgm:pt modelId="{DAD67BE5-F29E-4521-9247-31DD0B328B85}" type="sibTrans" cxnId="{591BE174-9827-42A1-ABBB-91B6DF9F8D07}">
      <dgm:prSet/>
      <dgm:spPr/>
      <dgm:t>
        <a:bodyPr/>
        <a:lstStyle/>
        <a:p>
          <a:endParaRPr lang="pt-BR"/>
        </a:p>
      </dgm:t>
    </dgm:pt>
    <dgm:pt modelId="{E6954A02-48DD-489E-909C-34C94BF7AB69}" type="pres">
      <dgm:prSet presAssocID="{0899A0FC-CAC5-468C-8B1C-14630CB67615}" presName="outerComposite" presStyleCnt="0">
        <dgm:presLayoutVars>
          <dgm:chMax val="5"/>
          <dgm:dir/>
          <dgm:resizeHandles val="exact"/>
        </dgm:presLayoutVars>
      </dgm:prSet>
      <dgm:spPr/>
      <dgm:t>
        <a:bodyPr/>
        <a:lstStyle/>
        <a:p>
          <a:endParaRPr lang="pt-BR"/>
        </a:p>
      </dgm:t>
    </dgm:pt>
    <dgm:pt modelId="{493F0D62-DEDE-45E7-92F9-89EF13BF7B87}" type="pres">
      <dgm:prSet presAssocID="{0899A0FC-CAC5-468C-8B1C-14630CB67615}" presName="dummyMaxCanvas" presStyleCnt="0">
        <dgm:presLayoutVars/>
      </dgm:prSet>
      <dgm:spPr/>
    </dgm:pt>
    <dgm:pt modelId="{C99E8EDD-15BC-4C28-8CDD-FF6063F760D0}" type="pres">
      <dgm:prSet presAssocID="{0899A0FC-CAC5-468C-8B1C-14630CB67615}" presName="ThreeNodes_1" presStyleLbl="node1" presStyleIdx="0" presStyleCnt="3">
        <dgm:presLayoutVars>
          <dgm:bulletEnabled val="1"/>
        </dgm:presLayoutVars>
      </dgm:prSet>
      <dgm:spPr>
        <a:prstGeom prst="rect">
          <a:avLst/>
        </a:prstGeom>
      </dgm:spPr>
      <dgm:t>
        <a:bodyPr/>
        <a:lstStyle/>
        <a:p>
          <a:endParaRPr lang="pt-BR"/>
        </a:p>
      </dgm:t>
    </dgm:pt>
    <dgm:pt modelId="{28849031-B4CC-4352-A0D4-B0F44098E2FA}" type="pres">
      <dgm:prSet presAssocID="{0899A0FC-CAC5-468C-8B1C-14630CB67615}" presName="ThreeNodes_2" presStyleLbl="node1" presStyleIdx="1" presStyleCnt="3">
        <dgm:presLayoutVars>
          <dgm:bulletEnabled val="1"/>
        </dgm:presLayoutVars>
      </dgm:prSet>
      <dgm:spPr>
        <a:prstGeom prst="rect">
          <a:avLst/>
        </a:prstGeom>
      </dgm:spPr>
      <dgm:t>
        <a:bodyPr/>
        <a:lstStyle/>
        <a:p>
          <a:endParaRPr lang="pt-BR"/>
        </a:p>
      </dgm:t>
    </dgm:pt>
    <dgm:pt modelId="{6CA0FA09-B465-4E80-8169-3547FFAF91FB}" type="pres">
      <dgm:prSet presAssocID="{0899A0FC-CAC5-468C-8B1C-14630CB67615}" presName="ThreeNodes_3" presStyleLbl="node1" presStyleIdx="2" presStyleCnt="3">
        <dgm:presLayoutVars>
          <dgm:bulletEnabled val="1"/>
        </dgm:presLayoutVars>
      </dgm:prSet>
      <dgm:spPr>
        <a:prstGeom prst="rect">
          <a:avLst/>
        </a:prstGeom>
      </dgm:spPr>
      <dgm:t>
        <a:bodyPr/>
        <a:lstStyle/>
        <a:p>
          <a:endParaRPr lang="pt-BR"/>
        </a:p>
      </dgm:t>
    </dgm:pt>
    <dgm:pt modelId="{012E2E1B-972D-4D67-BF68-618A0117F76A}" type="pres">
      <dgm:prSet presAssocID="{0899A0FC-CAC5-468C-8B1C-14630CB67615}" presName="ThreeConn_1-2" presStyleLbl="fgAccFollowNode1" presStyleIdx="0" presStyleCnt="2">
        <dgm:presLayoutVars>
          <dgm:bulletEnabled val="1"/>
        </dgm:presLayoutVars>
      </dgm:prSet>
      <dgm:spPr/>
      <dgm:t>
        <a:bodyPr/>
        <a:lstStyle/>
        <a:p>
          <a:endParaRPr lang="pt-BR"/>
        </a:p>
      </dgm:t>
    </dgm:pt>
    <dgm:pt modelId="{88FC1FBC-C03B-4AB9-BC33-8A218DF8C458}" type="pres">
      <dgm:prSet presAssocID="{0899A0FC-CAC5-468C-8B1C-14630CB67615}" presName="ThreeConn_2-3" presStyleLbl="fgAccFollowNode1" presStyleIdx="1" presStyleCnt="2">
        <dgm:presLayoutVars>
          <dgm:bulletEnabled val="1"/>
        </dgm:presLayoutVars>
      </dgm:prSet>
      <dgm:spPr/>
      <dgm:t>
        <a:bodyPr/>
        <a:lstStyle/>
        <a:p>
          <a:endParaRPr lang="pt-BR"/>
        </a:p>
      </dgm:t>
    </dgm:pt>
    <dgm:pt modelId="{99320AE8-8969-44CA-B51E-5167A8BFC6B6}" type="pres">
      <dgm:prSet presAssocID="{0899A0FC-CAC5-468C-8B1C-14630CB67615}" presName="ThreeNodes_1_text" presStyleLbl="node1" presStyleIdx="2" presStyleCnt="3">
        <dgm:presLayoutVars>
          <dgm:bulletEnabled val="1"/>
        </dgm:presLayoutVars>
      </dgm:prSet>
      <dgm:spPr/>
      <dgm:t>
        <a:bodyPr/>
        <a:lstStyle/>
        <a:p>
          <a:endParaRPr lang="pt-BR"/>
        </a:p>
      </dgm:t>
    </dgm:pt>
    <dgm:pt modelId="{F0808EE2-AD23-4311-84CF-E5F8D31F77B5}" type="pres">
      <dgm:prSet presAssocID="{0899A0FC-CAC5-468C-8B1C-14630CB67615}" presName="ThreeNodes_2_text" presStyleLbl="node1" presStyleIdx="2" presStyleCnt="3">
        <dgm:presLayoutVars>
          <dgm:bulletEnabled val="1"/>
        </dgm:presLayoutVars>
      </dgm:prSet>
      <dgm:spPr/>
      <dgm:t>
        <a:bodyPr/>
        <a:lstStyle/>
        <a:p>
          <a:endParaRPr lang="pt-BR"/>
        </a:p>
      </dgm:t>
    </dgm:pt>
    <dgm:pt modelId="{3DF5663B-6A2C-4F5B-99C6-A38C9631BC1A}" type="pres">
      <dgm:prSet presAssocID="{0899A0FC-CAC5-468C-8B1C-14630CB67615}" presName="ThreeNodes_3_text" presStyleLbl="node1" presStyleIdx="2" presStyleCnt="3">
        <dgm:presLayoutVars>
          <dgm:bulletEnabled val="1"/>
        </dgm:presLayoutVars>
      </dgm:prSet>
      <dgm:spPr/>
      <dgm:t>
        <a:bodyPr/>
        <a:lstStyle/>
        <a:p>
          <a:endParaRPr lang="pt-BR"/>
        </a:p>
      </dgm:t>
    </dgm:pt>
  </dgm:ptLst>
  <dgm:cxnLst>
    <dgm:cxn modelId="{5B25D5BF-AA25-4A47-BD4C-74B3B2DAACC0}" type="presOf" srcId="{0F6A915A-7714-4BF6-9BC4-416D1E9A3563}" destId="{28849031-B4CC-4352-A0D4-B0F44098E2FA}" srcOrd="0" destOrd="1" presId="urn:microsoft.com/office/officeart/2005/8/layout/vProcess5"/>
    <dgm:cxn modelId="{8C8F7A40-6725-40C2-8F2D-6993381A11D7}" type="presOf" srcId="{56AB465A-2C99-4562-B1A3-F26DA322C263}" destId="{3DF5663B-6A2C-4F5B-99C6-A38C9631BC1A}" srcOrd="1" destOrd="0" presId="urn:microsoft.com/office/officeart/2005/8/layout/vProcess5"/>
    <dgm:cxn modelId="{591BE174-9827-42A1-ABBB-91B6DF9F8D07}" srcId="{56AB465A-2C99-4562-B1A3-F26DA322C263}" destId="{0F83A295-9CBF-4DB2-9C04-52CC268C3836}" srcOrd="0" destOrd="0" parTransId="{16F947A4-1B70-461A-9CC9-5621E6B45722}" sibTransId="{DAD67BE5-F29E-4521-9247-31DD0B328B85}"/>
    <dgm:cxn modelId="{16D21C04-D654-4912-8B26-CD18D8551973}" type="presOf" srcId="{3CE2F7AE-282F-48B7-B257-051B9E8C8911}" destId="{28849031-B4CC-4352-A0D4-B0F44098E2FA}" srcOrd="0" destOrd="0" presId="urn:microsoft.com/office/officeart/2005/8/layout/vProcess5"/>
    <dgm:cxn modelId="{A7625F72-CFAF-48D3-926C-48013F0FDC16}" type="presOf" srcId="{56AB465A-2C99-4562-B1A3-F26DA322C263}" destId="{6CA0FA09-B465-4E80-8169-3547FFAF91FB}" srcOrd="0" destOrd="0" presId="urn:microsoft.com/office/officeart/2005/8/layout/vProcess5"/>
    <dgm:cxn modelId="{2FF7E0C0-8B2B-4AA8-9B65-CFD8237C8D12}" type="presOf" srcId="{2B9AC668-E8BB-492A-9F8E-D7D5003526B7}" destId="{C99E8EDD-15BC-4C28-8CDD-FF6063F760D0}" srcOrd="0" destOrd="1" presId="urn:microsoft.com/office/officeart/2005/8/layout/vProcess5"/>
    <dgm:cxn modelId="{580EAEBF-F0FC-4B51-B195-3F8B65993C32}" srcId="{05B87D41-4BB8-4CEA-AF8F-E0056A3198E7}" destId="{2B9AC668-E8BB-492A-9F8E-D7D5003526B7}" srcOrd="0" destOrd="0" parTransId="{18655CFA-5E0F-4A55-B9E1-3833DE319A9D}" sibTransId="{603D96F6-24F7-4C70-BD75-678AEC12B099}"/>
    <dgm:cxn modelId="{645C1188-B529-4FEA-81B3-FE74D9BA3C37}" type="presOf" srcId="{0F6A915A-7714-4BF6-9BC4-416D1E9A3563}" destId="{F0808EE2-AD23-4311-84CF-E5F8D31F77B5}" srcOrd="1" destOrd="1" presId="urn:microsoft.com/office/officeart/2005/8/layout/vProcess5"/>
    <dgm:cxn modelId="{FFB36D08-759B-4621-B93D-C430A1B41A90}" type="presOf" srcId="{0F83A295-9CBF-4DB2-9C04-52CC268C3836}" destId="{6CA0FA09-B465-4E80-8169-3547FFAF91FB}" srcOrd="0" destOrd="1" presId="urn:microsoft.com/office/officeart/2005/8/layout/vProcess5"/>
    <dgm:cxn modelId="{59816777-92D4-4DB9-8C8D-B55634171418}" srcId="{0899A0FC-CAC5-468C-8B1C-14630CB67615}" destId="{3CE2F7AE-282F-48B7-B257-051B9E8C8911}" srcOrd="1" destOrd="0" parTransId="{B670BB1A-2BA4-495D-AD58-53D4322B7DB5}" sibTransId="{614EB441-7F2D-45CB-938A-C2ACD60D5652}"/>
    <dgm:cxn modelId="{8147A368-BEF3-4750-9900-C219E2E181CB}" type="presOf" srcId="{614EB441-7F2D-45CB-938A-C2ACD60D5652}" destId="{88FC1FBC-C03B-4AB9-BC33-8A218DF8C458}" srcOrd="0" destOrd="0" presId="urn:microsoft.com/office/officeart/2005/8/layout/vProcess5"/>
    <dgm:cxn modelId="{0F127FC2-9E2F-47C6-88D7-6DD9B5CCBE1E}" type="presOf" srcId="{05B87D41-4BB8-4CEA-AF8F-E0056A3198E7}" destId="{C99E8EDD-15BC-4C28-8CDD-FF6063F760D0}" srcOrd="0" destOrd="0" presId="urn:microsoft.com/office/officeart/2005/8/layout/vProcess5"/>
    <dgm:cxn modelId="{DC05C3AF-F335-4E2B-9BDB-E7E092F45036}" srcId="{3CE2F7AE-282F-48B7-B257-051B9E8C8911}" destId="{0F6A915A-7714-4BF6-9BC4-416D1E9A3563}" srcOrd="0" destOrd="0" parTransId="{34DDC3D2-5E47-4EF3-9890-DB840D2C380C}" sibTransId="{EFF4343B-B469-495F-85C1-621BC7F7E74C}"/>
    <dgm:cxn modelId="{C7C29FAE-DBFD-4772-87C0-E51D3960FC2B}" type="presOf" srcId="{8FA91B31-D3DB-4EE5-91B7-CE8E60B9129F}" destId="{012E2E1B-972D-4D67-BF68-618A0117F76A}" srcOrd="0" destOrd="0" presId="urn:microsoft.com/office/officeart/2005/8/layout/vProcess5"/>
    <dgm:cxn modelId="{66B8031D-8417-465C-88FF-0948C3F3CAD4}" type="presOf" srcId="{2B9AC668-E8BB-492A-9F8E-D7D5003526B7}" destId="{99320AE8-8969-44CA-B51E-5167A8BFC6B6}" srcOrd="1" destOrd="1" presId="urn:microsoft.com/office/officeart/2005/8/layout/vProcess5"/>
    <dgm:cxn modelId="{254F2A34-F280-4A06-A1AC-3EAAA825C462}" type="presOf" srcId="{05B87D41-4BB8-4CEA-AF8F-E0056A3198E7}" destId="{99320AE8-8969-44CA-B51E-5167A8BFC6B6}" srcOrd="1" destOrd="0" presId="urn:microsoft.com/office/officeart/2005/8/layout/vProcess5"/>
    <dgm:cxn modelId="{290F2CAD-B278-4975-B4F6-2A3720BED8E9}" type="presOf" srcId="{3CE2F7AE-282F-48B7-B257-051B9E8C8911}" destId="{F0808EE2-AD23-4311-84CF-E5F8D31F77B5}" srcOrd="1" destOrd="0" presId="urn:microsoft.com/office/officeart/2005/8/layout/vProcess5"/>
    <dgm:cxn modelId="{F82D707E-5D70-499B-84B1-41A4D1DC0F26}" srcId="{0899A0FC-CAC5-468C-8B1C-14630CB67615}" destId="{56AB465A-2C99-4562-B1A3-F26DA322C263}" srcOrd="2" destOrd="0" parTransId="{D1FD93E4-2888-41D3-9D02-AED64CEEB354}" sibTransId="{661C3B9B-2A1C-48C3-A7F1-4A1208501AFC}"/>
    <dgm:cxn modelId="{E4EAC399-2A5D-40C9-A305-32C2D135CF08}" srcId="{0899A0FC-CAC5-468C-8B1C-14630CB67615}" destId="{05B87D41-4BB8-4CEA-AF8F-E0056A3198E7}" srcOrd="0" destOrd="0" parTransId="{0453843B-78DF-4378-8654-38B0D9A525AF}" sibTransId="{8FA91B31-D3DB-4EE5-91B7-CE8E60B9129F}"/>
    <dgm:cxn modelId="{44514FA1-EDB7-40E3-80C0-B2D45926FA74}" type="presOf" srcId="{0F83A295-9CBF-4DB2-9C04-52CC268C3836}" destId="{3DF5663B-6A2C-4F5B-99C6-A38C9631BC1A}" srcOrd="1" destOrd="1" presId="urn:microsoft.com/office/officeart/2005/8/layout/vProcess5"/>
    <dgm:cxn modelId="{41C8D28B-FF75-4787-B398-156926580F84}" type="presOf" srcId="{0899A0FC-CAC5-468C-8B1C-14630CB67615}" destId="{E6954A02-48DD-489E-909C-34C94BF7AB69}" srcOrd="0" destOrd="0" presId="urn:microsoft.com/office/officeart/2005/8/layout/vProcess5"/>
    <dgm:cxn modelId="{A0C7D8BC-37B9-48BF-AE50-2F4509AF8A12}" type="presParOf" srcId="{E6954A02-48DD-489E-909C-34C94BF7AB69}" destId="{493F0D62-DEDE-45E7-92F9-89EF13BF7B87}" srcOrd="0" destOrd="0" presId="urn:microsoft.com/office/officeart/2005/8/layout/vProcess5"/>
    <dgm:cxn modelId="{E5BAE9F5-00A1-4FAF-971C-C330379B6DD7}" type="presParOf" srcId="{E6954A02-48DD-489E-909C-34C94BF7AB69}" destId="{C99E8EDD-15BC-4C28-8CDD-FF6063F760D0}" srcOrd="1" destOrd="0" presId="urn:microsoft.com/office/officeart/2005/8/layout/vProcess5"/>
    <dgm:cxn modelId="{962990E6-0FDD-4EAD-9F1E-C0391673318F}" type="presParOf" srcId="{E6954A02-48DD-489E-909C-34C94BF7AB69}" destId="{28849031-B4CC-4352-A0D4-B0F44098E2FA}" srcOrd="2" destOrd="0" presId="urn:microsoft.com/office/officeart/2005/8/layout/vProcess5"/>
    <dgm:cxn modelId="{095530E8-6BF8-43C6-B11A-1DD7F47382ED}" type="presParOf" srcId="{E6954A02-48DD-489E-909C-34C94BF7AB69}" destId="{6CA0FA09-B465-4E80-8169-3547FFAF91FB}" srcOrd="3" destOrd="0" presId="urn:microsoft.com/office/officeart/2005/8/layout/vProcess5"/>
    <dgm:cxn modelId="{8A2329B9-9816-466B-8421-0D84F007953C}" type="presParOf" srcId="{E6954A02-48DD-489E-909C-34C94BF7AB69}" destId="{012E2E1B-972D-4D67-BF68-618A0117F76A}" srcOrd="4" destOrd="0" presId="urn:microsoft.com/office/officeart/2005/8/layout/vProcess5"/>
    <dgm:cxn modelId="{0D387D18-0191-4EF4-B081-62EE02566A9C}" type="presParOf" srcId="{E6954A02-48DD-489E-909C-34C94BF7AB69}" destId="{88FC1FBC-C03B-4AB9-BC33-8A218DF8C458}" srcOrd="5" destOrd="0" presId="urn:microsoft.com/office/officeart/2005/8/layout/vProcess5"/>
    <dgm:cxn modelId="{F228B13C-0F3E-49C6-B5AA-87C8D6B79D91}" type="presParOf" srcId="{E6954A02-48DD-489E-909C-34C94BF7AB69}" destId="{99320AE8-8969-44CA-B51E-5167A8BFC6B6}" srcOrd="6" destOrd="0" presId="urn:microsoft.com/office/officeart/2005/8/layout/vProcess5"/>
    <dgm:cxn modelId="{8FB7BFF6-EB4F-4D98-B59C-FB6389A7D833}" type="presParOf" srcId="{E6954A02-48DD-489E-909C-34C94BF7AB69}" destId="{F0808EE2-AD23-4311-84CF-E5F8D31F77B5}" srcOrd="7" destOrd="0" presId="urn:microsoft.com/office/officeart/2005/8/layout/vProcess5"/>
    <dgm:cxn modelId="{B82B9EF7-486C-4623-AEEA-F8233E2FC493}" type="presParOf" srcId="{E6954A02-48DD-489E-909C-34C94BF7AB69}" destId="{3DF5663B-6A2C-4F5B-99C6-A38C9631BC1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899A0FC-CAC5-468C-8B1C-14630CB67615}" type="doc">
      <dgm:prSet loTypeId="urn:microsoft.com/office/officeart/2005/8/layout/vProcess5" loCatId="process" qsTypeId="urn:microsoft.com/office/officeart/2005/8/quickstyle/simple5" qsCatId="simple" csTypeId="urn:microsoft.com/office/officeart/2005/8/colors/accent0_3" csCatId="mainScheme" phldr="1"/>
      <dgm:spPr/>
      <dgm:t>
        <a:bodyPr/>
        <a:lstStyle/>
        <a:p>
          <a:endParaRPr lang="pt-BR"/>
        </a:p>
      </dgm:t>
    </dgm:pt>
    <dgm:pt modelId="{05B87D41-4BB8-4CEA-AF8F-E0056A3198E7}">
      <dgm:prSet phldrT="[Texto]"/>
      <dgm:spPr/>
      <dgm:t>
        <a:bodyPr/>
        <a:lstStyle/>
        <a:p>
          <a:r>
            <a:rPr lang="pt-BR" dirty="0"/>
            <a:t>Agente público</a:t>
          </a:r>
        </a:p>
      </dgm:t>
    </dgm:pt>
    <dgm:pt modelId="{0453843B-78DF-4378-8654-38B0D9A525AF}" type="parTrans" cxnId="{E4EAC399-2A5D-40C9-A305-32C2D135CF08}">
      <dgm:prSet/>
      <dgm:spPr/>
      <dgm:t>
        <a:bodyPr/>
        <a:lstStyle/>
        <a:p>
          <a:endParaRPr lang="pt-BR"/>
        </a:p>
      </dgm:t>
    </dgm:pt>
    <dgm:pt modelId="{8FA91B31-D3DB-4EE5-91B7-CE8E60B9129F}" type="sibTrans" cxnId="{E4EAC399-2A5D-40C9-A305-32C2D135CF08}">
      <dgm:prSet/>
      <dgm:spPr/>
      <dgm:t>
        <a:bodyPr/>
        <a:lstStyle/>
        <a:p>
          <a:endParaRPr lang="pt-BR"/>
        </a:p>
      </dgm:t>
    </dgm:pt>
    <dgm:pt modelId="{2B9AC668-E8BB-492A-9F8E-D7D5003526B7}">
      <dgm:prSet phldrT="[Texto]"/>
      <dgm:spPr/>
      <dgm:t>
        <a:bodyPr/>
        <a:lstStyle/>
        <a:p>
          <a:r>
            <a:rPr lang="pt-BR" dirty="0"/>
            <a:t>Agente tem 10 dias para recorrer de decisão que conclua por conflito de interesses</a:t>
          </a:r>
        </a:p>
      </dgm:t>
    </dgm:pt>
    <dgm:pt modelId="{18655CFA-5E0F-4A55-B9E1-3833DE319A9D}" type="parTrans" cxnId="{580EAEBF-F0FC-4B51-B195-3F8B65993C32}">
      <dgm:prSet/>
      <dgm:spPr/>
      <dgm:t>
        <a:bodyPr/>
        <a:lstStyle/>
        <a:p>
          <a:endParaRPr lang="pt-BR"/>
        </a:p>
      </dgm:t>
    </dgm:pt>
    <dgm:pt modelId="{603D96F6-24F7-4C70-BD75-678AEC12B099}" type="sibTrans" cxnId="{580EAEBF-F0FC-4B51-B195-3F8B65993C32}">
      <dgm:prSet/>
      <dgm:spPr/>
      <dgm:t>
        <a:bodyPr/>
        <a:lstStyle/>
        <a:p>
          <a:endParaRPr lang="pt-BR"/>
        </a:p>
      </dgm:t>
    </dgm:pt>
    <dgm:pt modelId="{3CE2F7AE-282F-48B7-B257-051B9E8C8911}">
      <dgm:prSet phldrT="[Texto]"/>
      <dgm:spPr/>
      <dgm:t>
        <a:bodyPr/>
        <a:lstStyle/>
        <a:p>
          <a:r>
            <a:rPr lang="pt-BR" dirty="0"/>
            <a:t>STPC/CGU</a:t>
          </a:r>
        </a:p>
      </dgm:t>
    </dgm:pt>
    <dgm:pt modelId="{B670BB1A-2BA4-495D-AD58-53D4322B7DB5}" type="parTrans" cxnId="{59816777-92D4-4DB9-8C8D-B55634171418}">
      <dgm:prSet/>
      <dgm:spPr/>
      <dgm:t>
        <a:bodyPr/>
        <a:lstStyle/>
        <a:p>
          <a:endParaRPr lang="pt-BR"/>
        </a:p>
      </dgm:t>
    </dgm:pt>
    <dgm:pt modelId="{614EB441-7F2D-45CB-938A-C2ACD60D5652}" type="sibTrans" cxnId="{59816777-92D4-4DB9-8C8D-B55634171418}">
      <dgm:prSet/>
      <dgm:spPr/>
      <dgm:t>
        <a:bodyPr/>
        <a:lstStyle/>
        <a:p>
          <a:endParaRPr lang="pt-BR"/>
        </a:p>
      </dgm:t>
    </dgm:pt>
    <dgm:pt modelId="{0F6A915A-7714-4BF6-9BC4-416D1E9A3563}">
      <dgm:prSet phldrT="[Texto]"/>
      <dgm:spPr/>
      <dgm:t>
        <a:bodyPr/>
        <a:lstStyle/>
        <a:p>
          <a:r>
            <a:rPr lang="pt-BR" dirty="0"/>
            <a:t>A STPC tem 5 dias para reconsiderar sua decisão ou submeter o recurso à análise do SE da CGU</a:t>
          </a:r>
        </a:p>
      </dgm:t>
    </dgm:pt>
    <dgm:pt modelId="{34DDC3D2-5E47-4EF3-9890-DB840D2C380C}" type="parTrans" cxnId="{DC05C3AF-F335-4E2B-9BDB-E7E092F45036}">
      <dgm:prSet/>
      <dgm:spPr/>
      <dgm:t>
        <a:bodyPr/>
        <a:lstStyle/>
        <a:p>
          <a:endParaRPr lang="pt-BR"/>
        </a:p>
      </dgm:t>
    </dgm:pt>
    <dgm:pt modelId="{EFF4343B-B469-495F-85C1-621BC7F7E74C}" type="sibTrans" cxnId="{DC05C3AF-F335-4E2B-9BDB-E7E092F45036}">
      <dgm:prSet/>
      <dgm:spPr/>
      <dgm:t>
        <a:bodyPr/>
        <a:lstStyle/>
        <a:p>
          <a:endParaRPr lang="pt-BR"/>
        </a:p>
      </dgm:t>
    </dgm:pt>
    <dgm:pt modelId="{56AB465A-2C99-4562-B1A3-F26DA322C263}">
      <dgm:prSet phldrT="[Texto]"/>
      <dgm:spPr/>
      <dgm:t>
        <a:bodyPr/>
        <a:lstStyle/>
        <a:p>
          <a:r>
            <a:rPr lang="pt-BR" dirty="0"/>
            <a:t>SE/CGU</a:t>
          </a:r>
        </a:p>
      </dgm:t>
    </dgm:pt>
    <dgm:pt modelId="{D1FD93E4-2888-41D3-9D02-AED64CEEB354}" type="parTrans" cxnId="{F82D707E-5D70-499B-84B1-41A4D1DC0F26}">
      <dgm:prSet/>
      <dgm:spPr/>
      <dgm:t>
        <a:bodyPr/>
        <a:lstStyle/>
        <a:p>
          <a:endParaRPr lang="pt-BR"/>
        </a:p>
      </dgm:t>
    </dgm:pt>
    <dgm:pt modelId="{661C3B9B-2A1C-48C3-A7F1-4A1208501AFC}" type="sibTrans" cxnId="{F82D707E-5D70-499B-84B1-41A4D1DC0F26}">
      <dgm:prSet/>
      <dgm:spPr/>
      <dgm:t>
        <a:bodyPr/>
        <a:lstStyle/>
        <a:p>
          <a:endParaRPr lang="pt-BR"/>
        </a:p>
      </dgm:t>
    </dgm:pt>
    <dgm:pt modelId="{0F83A295-9CBF-4DB2-9C04-52CC268C3836}">
      <dgm:prSet phldrT="[Texto]"/>
      <dgm:spPr/>
      <dgm:t>
        <a:bodyPr/>
        <a:lstStyle/>
        <a:p>
          <a:r>
            <a:rPr lang="pt-BR" dirty="0"/>
            <a:t>SE tem 15 dias para decidir o recurso</a:t>
          </a:r>
        </a:p>
      </dgm:t>
    </dgm:pt>
    <dgm:pt modelId="{16F947A4-1B70-461A-9CC9-5621E6B45722}" type="parTrans" cxnId="{591BE174-9827-42A1-ABBB-91B6DF9F8D07}">
      <dgm:prSet/>
      <dgm:spPr/>
      <dgm:t>
        <a:bodyPr/>
        <a:lstStyle/>
        <a:p>
          <a:endParaRPr lang="pt-BR"/>
        </a:p>
      </dgm:t>
    </dgm:pt>
    <dgm:pt modelId="{DAD67BE5-F29E-4521-9247-31DD0B328B85}" type="sibTrans" cxnId="{591BE174-9827-42A1-ABBB-91B6DF9F8D07}">
      <dgm:prSet/>
      <dgm:spPr/>
      <dgm:t>
        <a:bodyPr/>
        <a:lstStyle/>
        <a:p>
          <a:endParaRPr lang="pt-BR"/>
        </a:p>
      </dgm:t>
    </dgm:pt>
    <dgm:pt modelId="{E6954A02-48DD-489E-909C-34C94BF7AB69}" type="pres">
      <dgm:prSet presAssocID="{0899A0FC-CAC5-468C-8B1C-14630CB67615}" presName="outerComposite" presStyleCnt="0">
        <dgm:presLayoutVars>
          <dgm:chMax val="5"/>
          <dgm:dir/>
          <dgm:resizeHandles val="exact"/>
        </dgm:presLayoutVars>
      </dgm:prSet>
      <dgm:spPr/>
      <dgm:t>
        <a:bodyPr/>
        <a:lstStyle/>
        <a:p>
          <a:endParaRPr lang="pt-BR"/>
        </a:p>
      </dgm:t>
    </dgm:pt>
    <dgm:pt modelId="{493F0D62-DEDE-45E7-92F9-89EF13BF7B87}" type="pres">
      <dgm:prSet presAssocID="{0899A0FC-CAC5-468C-8B1C-14630CB67615}" presName="dummyMaxCanvas" presStyleCnt="0">
        <dgm:presLayoutVars/>
      </dgm:prSet>
      <dgm:spPr/>
    </dgm:pt>
    <dgm:pt modelId="{C99E8EDD-15BC-4C28-8CDD-FF6063F760D0}" type="pres">
      <dgm:prSet presAssocID="{0899A0FC-CAC5-468C-8B1C-14630CB67615}" presName="ThreeNodes_1" presStyleLbl="node1" presStyleIdx="0" presStyleCnt="3">
        <dgm:presLayoutVars>
          <dgm:bulletEnabled val="1"/>
        </dgm:presLayoutVars>
      </dgm:prSet>
      <dgm:spPr>
        <a:prstGeom prst="rect">
          <a:avLst/>
        </a:prstGeom>
      </dgm:spPr>
      <dgm:t>
        <a:bodyPr/>
        <a:lstStyle/>
        <a:p>
          <a:endParaRPr lang="pt-BR"/>
        </a:p>
      </dgm:t>
    </dgm:pt>
    <dgm:pt modelId="{28849031-B4CC-4352-A0D4-B0F44098E2FA}" type="pres">
      <dgm:prSet presAssocID="{0899A0FC-CAC5-468C-8B1C-14630CB67615}" presName="ThreeNodes_2" presStyleLbl="node1" presStyleIdx="1" presStyleCnt="3">
        <dgm:presLayoutVars>
          <dgm:bulletEnabled val="1"/>
        </dgm:presLayoutVars>
      </dgm:prSet>
      <dgm:spPr>
        <a:prstGeom prst="rect">
          <a:avLst/>
        </a:prstGeom>
      </dgm:spPr>
      <dgm:t>
        <a:bodyPr/>
        <a:lstStyle/>
        <a:p>
          <a:endParaRPr lang="pt-BR"/>
        </a:p>
      </dgm:t>
    </dgm:pt>
    <dgm:pt modelId="{6CA0FA09-B465-4E80-8169-3547FFAF91FB}" type="pres">
      <dgm:prSet presAssocID="{0899A0FC-CAC5-468C-8B1C-14630CB67615}" presName="ThreeNodes_3" presStyleLbl="node1" presStyleIdx="2" presStyleCnt="3">
        <dgm:presLayoutVars>
          <dgm:bulletEnabled val="1"/>
        </dgm:presLayoutVars>
      </dgm:prSet>
      <dgm:spPr>
        <a:prstGeom prst="rect">
          <a:avLst/>
        </a:prstGeom>
      </dgm:spPr>
      <dgm:t>
        <a:bodyPr/>
        <a:lstStyle/>
        <a:p>
          <a:endParaRPr lang="pt-BR"/>
        </a:p>
      </dgm:t>
    </dgm:pt>
    <dgm:pt modelId="{012E2E1B-972D-4D67-BF68-618A0117F76A}" type="pres">
      <dgm:prSet presAssocID="{0899A0FC-CAC5-468C-8B1C-14630CB67615}" presName="ThreeConn_1-2" presStyleLbl="fgAccFollowNode1" presStyleIdx="0" presStyleCnt="2">
        <dgm:presLayoutVars>
          <dgm:bulletEnabled val="1"/>
        </dgm:presLayoutVars>
      </dgm:prSet>
      <dgm:spPr/>
      <dgm:t>
        <a:bodyPr/>
        <a:lstStyle/>
        <a:p>
          <a:endParaRPr lang="pt-BR"/>
        </a:p>
      </dgm:t>
    </dgm:pt>
    <dgm:pt modelId="{88FC1FBC-C03B-4AB9-BC33-8A218DF8C458}" type="pres">
      <dgm:prSet presAssocID="{0899A0FC-CAC5-468C-8B1C-14630CB67615}" presName="ThreeConn_2-3" presStyleLbl="fgAccFollowNode1" presStyleIdx="1" presStyleCnt="2">
        <dgm:presLayoutVars>
          <dgm:bulletEnabled val="1"/>
        </dgm:presLayoutVars>
      </dgm:prSet>
      <dgm:spPr/>
      <dgm:t>
        <a:bodyPr/>
        <a:lstStyle/>
        <a:p>
          <a:endParaRPr lang="pt-BR"/>
        </a:p>
      </dgm:t>
    </dgm:pt>
    <dgm:pt modelId="{99320AE8-8969-44CA-B51E-5167A8BFC6B6}" type="pres">
      <dgm:prSet presAssocID="{0899A0FC-CAC5-468C-8B1C-14630CB67615}" presName="ThreeNodes_1_text" presStyleLbl="node1" presStyleIdx="2" presStyleCnt="3">
        <dgm:presLayoutVars>
          <dgm:bulletEnabled val="1"/>
        </dgm:presLayoutVars>
      </dgm:prSet>
      <dgm:spPr/>
      <dgm:t>
        <a:bodyPr/>
        <a:lstStyle/>
        <a:p>
          <a:endParaRPr lang="pt-BR"/>
        </a:p>
      </dgm:t>
    </dgm:pt>
    <dgm:pt modelId="{F0808EE2-AD23-4311-84CF-E5F8D31F77B5}" type="pres">
      <dgm:prSet presAssocID="{0899A0FC-CAC5-468C-8B1C-14630CB67615}" presName="ThreeNodes_2_text" presStyleLbl="node1" presStyleIdx="2" presStyleCnt="3">
        <dgm:presLayoutVars>
          <dgm:bulletEnabled val="1"/>
        </dgm:presLayoutVars>
      </dgm:prSet>
      <dgm:spPr/>
      <dgm:t>
        <a:bodyPr/>
        <a:lstStyle/>
        <a:p>
          <a:endParaRPr lang="pt-BR"/>
        </a:p>
      </dgm:t>
    </dgm:pt>
    <dgm:pt modelId="{3DF5663B-6A2C-4F5B-99C6-A38C9631BC1A}" type="pres">
      <dgm:prSet presAssocID="{0899A0FC-CAC5-468C-8B1C-14630CB67615}" presName="ThreeNodes_3_text" presStyleLbl="node1" presStyleIdx="2" presStyleCnt="3">
        <dgm:presLayoutVars>
          <dgm:bulletEnabled val="1"/>
        </dgm:presLayoutVars>
      </dgm:prSet>
      <dgm:spPr/>
      <dgm:t>
        <a:bodyPr/>
        <a:lstStyle/>
        <a:p>
          <a:endParaRPr lang="pt-BR"/>
        </a:p>
      </dgm:t>
    </dgm:pt>
  </dgm:ptLst>
  <dgm:cxnLst>
    <dgm:cxn modelId="{5B25D5BF-AA25-4A47-BD4C-74B3B2DAACC0}" type="presOf" srcId="{0F6A915A-7714-4BF6-9BC4-416D1E9A3563}" destId="{28849031-B4CC-4352-A0D4-B0F44098E2FA}" srcOrd="0" destOrd="1" presId="urn:microsoft.com/office/officeart/2005/8/layout/vProcess5"/>
    <dgm:cxn modelId="{8C8F7A40-6725-40C2-8F2D-6993381A11D7}" type="presOf" srcId="{56AB465A-2C99-4562-B1A3-F26DA322C263}" destId="{3DF5663B-6A2C-4F5B-99C6-A38C9631BC1A}" srcOrd="1" destOrd="0" presId="urn:microsoft.com/office/officeart/2005/8/layout/vProcess5"/>
    <dgm:cxn modelId="{591BE174-9827-42A1-ABBB-91B6DF9F8D07}" srcId="{56AB465A-2C99-4562-B1A3-F26DA322C263}" destId="{0F83A295-9CBF-4DB2-9C04-52CC268C3836}" srcOrd="0" destOrd="0" parTransId="{16F947A4-1B70-461A-9CC9-5621E6B45722}" sibTransId="{DAD67BE5-F29E-4521-9247-31DD0B328B85}"/>
    <dgm:cxn modelId="{16D21C04-D654-4912-8B26-CD18D8551973}" type="presOf" srcId="{3CE2F7AE-282F-48B7-B257-051B9E8C8911}" destId="{28849031-B4CC-4352-A0D4-B0F44098E2FA}" srcOrd="0" destOrd="0" presId="urn:microsoft.com/office/officeart/2005/8/layout/vProcess5"/>
    <dgm:cxn modelId="{A7625F72-CFAF-48D3-926C-48013F0FDC16}" type="presOf" srcId="{56AB465A-2C99-4562-B1A3-F26DA322C263}" destId="{6CA0FA09-B465-4E80-8169-3547FFAF91FB}" srcOrd="0" destOrd="0" presId="urn:microsoft.com/office/officeart/2005/8/layout/vProcess5"/>
    <dgm:cxn modelId="{2FF7E0C0-8B2B-4AA8-9B65-CFD8237C8D12}" type="presOf" srcId="{2B9AC668-E8BB-492A-9F8E-D7D5003526B7}" destId="{C99E8EDD-15BC-4C28-8CDD-FF6063F760D0}" srcOrd="0" destOrd="1" presId="urn:microsoft.com/office/officeart/2005/8/layout/vProcess5"/>
    <dgm:cxn modelId="{580EAEBF-F0FC-4B51-B195-3F8B65993C32}" srcId="{05B87D41-4BB8-4CEA-AF8F-E0056A3198E7}" destId="{2B9AC668-E8BB-492A-9F8E-D7D5003526B7}" srcOrd="0" destOrd="0" parTransId="{18655CFA-5E0F-4A55-B9E1-3833DE319A9D}" sibTransId="{603D96F6-24F7-4C70-BD75-678AEC12B099}"/>
    <dgm:cxn modelId="{645C1188-B529-4FEA-81B3-FE74D9BA3C37}" type="presOf" srcId="{0F6A915A-7714-4BF6-9BC4-416D1E9A3563}" destId="{F0808EE2-AD23-4311-84CF-E5F8D31F77B5}" srcOrd="1" destOrd="1" presId="urn:microsoft.com/office/officeart/2005/8/layout/vProcess5"/>
    <dgm:cxn modelId="{FFB36D08-759B-4621-B93D-C430A1B41A90}" type="presOf" srcId="{0F83A295-9CBF-4DB2-9C04-52CC268C3836}" destId="{6CA0FA09-B465-4E80-8169-3547FFAF91FB}" srcOrd="0" destOrd="1" presId="urn:microsoft.com/office/officeart/2005/8/layout/vProcess5"/>
    <dgm:cxn modelId="{59816777-92D4-4DB9-8C8D-B55634171418}" srcId="{0899A0FC-CAC5-468C-8B1C-14630CB67615}" destId="{3CE2F7AE-282F-48B7-B257-051B9E8C8911}" srcOrd="1" destOrd="0" parTransId="{B670BB1A-2BA4-495D-AD58-53D4322B7DB5}" sibTransId="{614EB441-7F2D-45CB-938A-C2ACD60D5652}"/>
    <dgm:cxn modelId="{8147A368-BEF3-4750-9900-C219E2E181CB}" type="presOf" srcId="{614EB441-7F2D-45CB-938A-C2ACD60D5652}" destId="{88FC1FBC-C03B-4AB9-BC33-8A218DF8C458}" srcOrd="0" destOrd="0" presId="urn:microsoft.com/office/officeart/2005/8/layout/vProcess5"/>
    <dgm:cxn modelId="{0F127FC2-9E2F-47C6-88D7-6DD9B5CCBE1E}" type="presOf" srcId="{05B87D41-4BB8-4CEA-AF8F-E0056A3198E7}" destId="{C99E8EDD-15BC-4C28-8CDD-FF6063F760D0}" srcOrd="0" destOrd="0" presId="urn:microsoft.com/office/officeart/2005/8/layout/vProcess5"/>
    <dgm:cxn modelId="{DC05C3AF-F335-4E2B-9BDB-E7E092F45036}" srcId="{3CE2F7AE-282F-48B7-B257-051B9E8C8911}" destId="{0F6A915A-7714-4BF6-9BC4-416D1E9A3563}" srcOrd="0" destOrd="0" parTransId="{34DDC3D2-5E47-4EF3-9890-DB840D2C380C}" sibTransId="{EFF4343B-B469-495F-85C1-621BC7F7E74C}"/>
    <dgm:cxn modelId="{C7C29FAE-DBFD-4772-87C0-E51D3960FC2B}" type="presOf" srcId="{8FA91B31-D3DB-4EE5-91B7-CE8E60B9129F}" destId="{012E2E1B-972D-4D67-BF68-618A0117F76A}" srcOrd="0" destOrd="0" presId="urn:microsoft.com/office/officeart/2005/8/layout/vProcess5"/>
    <dgm:cxn modelId="{66B8031D-8417-465C-88FF-0948C3F3CAD4}" type="presOf" srcId="{2B9AC668-E8BB-492A-9F8E-D7D5003526B7}" destId="{99320AE8-8969-44CA-B51E-5167A8BFC6B6}" srcOrd="1" destOrd="1" presId="urn:microsoft.com/office/officeart/2005/8/layout/vProcess5"/>
    <dgm:cxn modelId="{254F2A34-F280-4A06-A1AC-3EAAA825C462}" type="presOf" srcId="{05B87D41-4BB8-4CEA-AF8F-E0056A3198E7}" destId="{99320AE8-8969-44CA-B51E-5167A8BFC6B6}" srcOrd="1" destOrd="0" presId="urn:microsoft.com/office/officeart/2005/8/layout/vProcess5"/>
    <dgm:cxn modelId="{290F2CAD-B278-4975-B4F6-2A3720BED8E9}" type="presOf" srcId="{3CE2F7AE-282F-48B7-B257-051B9E8C8911}" destId="{F0808EE2-AD23-4311-84CF-E5F8D31F77B5}" srcOrd="1" destOrd="0" presId="urn:microsoft.com/office/officeart/2005/8/layout/vProcess5"/>
    <dgm:cxn modelId="{F82D707E-5D70-499B-84B1-41A4D1DC0F26}" srcId="{0899A0FC-CAC5-468C-8B1C-14630CB67615}" destId="{56AB465A-2C99-4562-B1A3-F26DA322C263}" srcOrd="2" destOrd="0" parTransId="{D1FD93E4-2888-41D3-9D02-AED64CEEB354}" sibTransId="{661C3B9B-2A1C-48C3-A7F1-4A1208501AFC}"/>
    <dgm:cxn modelId="{E4EAC399-2A5D-40C9-A305-32C2D135CF08}" srcId="{0899A0FC-CAC5-468C-8B1C-14630CB67615}" destId="{05B87D41-4BB8-4CEA-AF8F-E0056A3198E7}" srcOrd="0" destOrd="0" parTransId="{0453843B-78DF-4378-8654-38B0D9A525AF}" sibTransId="{8FA91B31-D3DB-4EE5-91B7-CE8E60B9129F}"/>
    <dgm:cxn modelId="{44514FA1-EDB7-40E3-80C0-B2D45926FA74}" type="presOf" srcId="{0F83A295-9CBF-4DB2-9C04-52CC268C3836}" destId="{3DF5663B-6A2C-4F5B-99C6-A38C9631BC1A}" srcOrd="1" destOrd="1" presId="urn:microsoft.com/office/officeart/2005/8/layout/vProcess5"/>
    <dgm:cxn modelId="{41C8D28B-FF75-4787-B398-156926580F84}" type="presOf" srcId="{0899A0FC-CAC5-468C-8B1C-14630CB67615}" destId="{E6954A02-48DD-489E-909C-34C94BF7AB69}" srcOrd="0" destOrd="0" presId="urn:microsoft.com/office/officeart/2005/8/layout/vProcess5"/>
    <dgm:cxn modelId="{A0C7D8BC-37B9-48BF-AE50-2F4509AF8A12}" type="presParOf" srcId="{E6954A02-48DD-489E-909C-34C94BF7AB69}" destId="{493F0D62-DEDE-45E7-92F9-89EF13BF7B87}" srcOrd="0" destOrd="0" presId="urn:microsoft.com/office/officeart/2005/8/layout/vProcess5"/>
    <dgm:cxn modelId="{E5BAE9F5-00A1-4FAF-971C-C330379B6DD7}" type="presParOf" srcId="{E6954A02-48DD-489E-909C-34C94BF7AB69}" destId="{C99E8EDD-15BC-4C28-8CDD-FF6063F760D0}" srcOrd="1" destOrd="0" presId="urn:microsoft.com/office/officeart/2005/8/layout/vProcess5"/>
    <dgm:cxn modelId="{962990E6-0FDD-4EAD-9F1E-C0391673318F}" type="presParOf" srcId="{E6954A02-48DD-489E-909C-34C94BF7AB69}" destId="{28849031-B4CC-4352-A0D4-B0F44098E2FA}" srcOrd="2" destOrd="0" presId="urn:microsoft.com/office/officeart/2005/8/layout/vProcess5"/>
    <dgm:cxn modelId="{095530E8-6BF8-43C6-B11A-1DD7F47382ED}" type="presParOf" srcId="{E6954A02-48DD-489E-909C-34C94BF7AB69}" destId="{6CA0FA09-B465-4E80-8169-3547FFAF91FB}" srcOrd="3" destOrd="0" presId="urn:microsoft.com/office/officeart/2005/8/layout/vProcess5"/>
    <dgm:cxn modelId="{8A2329B9-9816-466B-8421-0D84F007953C}" type="presParOf" srcId="{E6954A02-48DD-489E-909C-34C94BF7AB69}" destId="{012E2E1B-972D-4D67-BF68-618A0117F76A}" srcOrd="4" destOrd="0" presId="urn:microsoft.com/office/officeart/2005/8/layout/vProcess5"/>
    <dgm:cxn modelId="{0D387D18-0191-4EF4-B081-62EE02566A9C}" type="presParOf" srcId="{E6954A02-48DD-489E-909C-34C94BF7AB69}" destId="{88FC1FBC-C03B-4AB9-BC33-8A218DF8C458}" srcOrd="5" destOrd="0" presId="urn:microsoft.com/office/officeart/2005/8/layout/vProcess5"/>
    <dgm:cxn modelId="{F228B13C-0F3E-49C6-B5AA-87C8D6B79D91}" type="presParOf" srcId="{E6954A02-48DD-489E-909C-34C94BF7AB69}" destId="{99320AE8-8969-44CA-B51E-5167A8BFC6B6}" srcOrd="6" destOrd="0" presId="urn:microsoft.com/office/officeart/2005/8/layout/vProcess5"/>
    <dgm:cxn modelId="{8FB7BFF6-EB4F-4D98-B59C-FB6389A7D833}" type="presParOf" srcId="{E6954A02-48DD-489E-909C-34C94BF7AB69}" destId="{F0808EE2-AD23-4311-84CF-E5F8D31F77B5}" srcOrd="7" destOrd="0" presId="urn:microsoft.com/office/officeart/2005/8/layout/vProcess5"/>
    <dgm:cxn modelId="{B82B9EF7-486C-4623-AEEA-F8233E2FC493}" type="presParOf" srcId="{E6954A02-48DD-489E-909C-34C94BF7AB69}" destId="{3DF5663B-6A2C-4F5B-99C6-A38C9631BC1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343F538-1CA1-4E1C-91CD-5377178FD496}" type="doc">
      <dgm:prSet loTypeId="urn:microsoft.com/office/officeart/2005/8/layout/vProcess5" loCatId="process" qsTypeId="urn:microsoft.com/office/officeart/2005/8/quickstyle/simple5" qsCatId="simple" csTypeId="urn:microsoft.com/office/officeart/2005/8/colors/accent0_3" csCatId="mainScheme" phldr="1"/>
      <dgm:spPr/>
    </dgm:pt>
    <dgm:pt modelId="{24A1A98A-BBFC-4F2B-BFFC-FB30425C2E6D}">
      <dgm:prSet phldrT="[Texto]"/>
      <dgm:spPr/>
      <dgm:t>
        <a:bodyPr/>
        <a:lstStyle/>
        <a:p>
          <a:r>
            <a:rPr lang="pt-BR" dirty="0" err="1"/>
            <a:t>SeCI</a:t>
          </a:r>
          <a:endParaRPr lang="pt-BR" dirty="0"/>
        </a:p>
      </dgm:t>
    </dgm:pt>
    <dgm:pt modelId="{598C3739-C5AD-44B5-8EFC-6EEC9D666BDA}" type="parTrans" cxnId="{DEA1362D-CC60-45FD-98EC-886C71D2ABFE}">
      <dgm:prSet/>
      <dgm:spPr/>
      <dgm:t>
        <a:bodyPr/>
        <a:lstStyle/>
        <a:p>
          <a:endParaRPr lang="pt-BR"/>
        </a:p>
      </dgm:t>
    </dgm:pt>
    <dgm:pt modelId="{88EFDBF9-A020-499F-AE51-C42C0DD127BA}" type="sibTrans" cxnId="{DEA1362D-CC60-45FD-98EC-886C71D2ABFE}">
      <dgm:prSet/>
      <dgm:spPr/>
      <dgm:t>
        <a:bodyPr/>
        <a:lstStyle/>
        <a:p>
          <a:endParaRPr lang="pt-BR"/>
        </a:p>
      </dgm:t>
    </dgm:pt>
    <dgm:pt modelId="{BF91D425-33F9-4EF0-ADD9-086FE26AD356}">
      <dgm:prSet phldrT="[Texto]"/>
      <dgm:spPr/>
      <dgm:t>
        <a:bodyPr/>
        <a:lstStyle/>
        <a:p>
          <a:r>
            <a:rPr lang="pt-BR" dirty="0"/>
            <a:t>Divulgação</a:t>
          </a:r>
        </a:p>
      </dgm:t>
    </dgm:pt>
    <dgm:pt modelId="{40E82CD3-2E5E-4130-8B35-930132469EEC}" type="parTrans" cxnId="{BEA36BAA-DA30-4625-B13F-D39307D1CAFC}">
      <dgm:prSet/>
      <dgm:spPr/>
      <dgm:t>
        <a:bodyPr/>
        <a:lstStyle/>
        <a:p>
          <a:endParaRPr lang="pt-BR"/>
        </a:p>
      </dgm:t>
    </dgm:pt>
    <dgm:pt modelId="{0470687A-B651-4710-8E38-96E12E307181}" type="sibTrans" cxnId="{BEA36BAA-DA30-4625-B13F-D39307D1CAFC}">
      <dgm:prSet/>
      <dgm:spPr/>
      <dgm:t>
        <a:bodyPr/>
        <a:lstStyle/>
        <a:p>
          <a:endParaRPr lang="pt-BR"/>
        </a:p>
      </dgm:t>
    </dgm:pt>
    <dgm:pt modelId="{E63ECF6C-8FE6-4B1A-8CA9-414D33033E61}">
      <dgm:prSet phldrT="[Texto]"/>
      <dgm:spPr/>
      <dgm:t>
        <a:bodyPr/>
        <a:lstStyle/>
        <a:p>
          <a:r>
            <a:rPr lang="pt-BR" dirty="0"/>
            <a:t>Análise de casos</a:t>
          </a:r>
        </a:p>
      </dgm:t>
    </dgm:pt>
    <dgm:pt modelId="{19213D11-D976-4967-B174-7F31C46120B3}" type="parTrans" cxnId="{97C95EBA-0924-4F55-BE92-DA19D2623A7C}">
      <dgm:prSet/>
      <dgm:spPr/>
      <dgm:t>
        <a:bodyPr/>
        <a:lstStyle/>
        <a:p>
          <a:endParaRPr lang="pt-BR"/>
        </a:p>
      </dgm:t>
    </dgm:pt>
    <dgm:pt modelId="{93A7DD97-8CA3-49A3-91AC-F1301093D523}" type="sibTrans" cxnId="{97C95EBA-0924-4F55-BE92-DA19D2623A7C}">
      <dgm:prSet/>
      <dgm:spPr/>
      <dgm:t>
        <a:bodyPr/>
        <a:lstStyle/>
        <a:p>
          <a:endParaRPr lang="pt-BR"/>
        </a:p>
      </dgm:t>
    </dgm:pt>
    <dgm:pt modelId="{753860AF-66A9-4D8D-9A21-12C31383D46C}">
      <dgm:prSet phldrT="[Texto]"/>
      <dgm:spPr/>
      <dgm:t>
        <a:bodyPr/>
        <a:lstStyle/>
        <a:p>
          <a:r>
            <a:rPr lang="pt-BR" dirty="0"/>
            <a:t>Detecção e responsabilização</a:t>
          </a:r>
        </a:p>
      </dgm:t>
    </dgm:pt>
    <dgm:pt modelId="{2F5B051B-C48D-4118-8004-B378703BFB65}" type="parTrans" cxnId="{F57E20CE-DAC7-4238-980B-ACDF0E072F8F}">
      <dgm:prSet/>
      <dgm:spPr/>
      <dgm:t>
        <a:bodyPr/>
        <a:lstStyle/>
        <a:p>
          <a:endParaRPr lang="pt-BR"/>
        </a:p>
      </dgm:t>
    </dgm:pt>
    <dgm:pt modelId="{0D2364E6-D632-442A-A322-B3A925C5D350}" type="sibTrans" cxnId="{F57E20CE-DAC7-4238-980B-ACDF0E072F8F}">
      <dgm:prSet/>
      <dgm:spPr/>
      <dgm:t>
        <a:bodyPr/>
        <a:lstStyle/>
        <a:p>
          <a:endParaRPr lang="pt-BR"/>
        </a:p>
      </dgm:t>
    </dgm:pt>
    <dgm:pt modelId="{7A11578C-F52C-41EF-A256-6301A67365C0}">
      <dgm:prSet phldrT="[Texto]"/>
      <dgm:spPr/>
      <dgm:t>
        <a:bodyPr/>
        <a:lstStyle/>
        <a:p>
          <a:r>
            <a:rPr lang="pt-BR" dirty="0"/>
            <a:t>Órgão se cadastra no </a:t>
          </a:r>
          <a:r>
            <a:rPr lang="pt-BR" dirty="0" err="1"/>
            <a:t>SeCI</a:t>
          </a:r>
          <a:r>
            <a:rPr lang="pt-BR" dirty="0"/>
            <a:t> e define competências e fluxos internos para análise das consultas</a:t>
          </a:r>
        </a:p>
      </dgm:t>
    </dgm:pt>
    <dgm:pt modelId="{DF310F93-B80B-43EB-A565-136A3D180826}" type="parTrans" cxnId="{5DC094FF-C273-462E-B8B8-A9001E1EC0E3}">
      <dgm:prSet/>
      <dgm:spPr/>
      <dgm:t>
        <a:bodyPr/>
        <a:lstStyle/>
        <a:p>
          <a:endParaRPr lang="pt-BR"/>
        </a:p>
      </dgm:t>
    </dgm:pt>
    <dgm:pt modelId="{B1E47FC0-D164-4B5C-8BAD-1D318EE3B0B1}" type="sibTrans" cxnId="{5DC094FF-C273-462E-B8B8-A9001E1EC0E3}">
      <dgm:prSet/>
      <dgm:spPr/>
      <dgm:t>
        <a:bodyPr/>
        <a:lstStyle/>
        <a:p>
          <a:endParaRPr lang="pt-BR"/>
        </a:p>
      </dgm:t>
    </dgm:pt>
    <dgm:pt modelId="{01F4D89B-2C8B-4634-A227-4F67BA39A180}">
      <dgm:prSet phldrT="[Texto]"/>
      <dgm:spPr/>
      <dgm:t>
        <a:bodyPr/>
        <a:lstStyle/>
        <a:p>
          <a:r>
            <a:rPr lang="pt-BR" dirty="0"/>
            <a:t>Agentes públicos devem conhecer a LCI e o </a:t>
          </a:r>
          <a:r>
            <a:rPr lang="pt-BR" dirty="0" err="1"/>
            <a:t>SeCI</a:t>
          </a:r>
          <a:endParaRPr lang="pt-BR" dirty="0"/>
        </a:p>
      </dgm:t>
    </dgm:pt>
    <dgm:pt modelId="{4ECD1B71-B6A5-498B-B545-CCA5F6F94C6A}" type="parTrans" cxnId="{589F9DB0-C7BD-489E-B4C3-38270B3F1409}">
      <dgm:prSet/>
      <dgm:spPr/>
      <dgm:t>
        <a:bodyPr/>
        <a:lstStyle/>
        <a:p>
          <a:endParaRPr lang="pt-BR"/>
        </a:p>
      </dgm:t>
    </dgm:pt>
    <dgm:pt modelId="{805A95C7-DEFF-4CB5-9D93-458845096B0D}" type="sibTrans" cxnId="{589F9DB0-C7BD-489E-B4C3-38270B3F1409}">
      <dgm:prSet/>
      <dgm:spPr/>
      <dgm:t>
        <a:bodyPr/>
        <a:lstStyle/>
        <a:p>
          <a:endParaRPr lang="pt-BR"/>
        </a:p>
      </dgm:t>
    </dgm:pt>
    <dgm:pt modelId="{3AC35341-53EC-402C-8637-D1595088D973}">
      <dgm:prSet phldrT="[Texto]"/>
      <dgm:spPr/>
      <dgm:t>
        <a:bodyPr/>
        <a:lstStyle/>
        <a:p>
          <a:r>
            <a:rPr lang="pt-BR" dirty="0"/>
            <a:t>Órgão analisa casos concretos e constrói entendimentos sobre a aplicação da LCI em sua realidade</a:t>
          </a:r>
        </a:p>
      </dgm:t>
    </dgm:pt>
    <dgm:pt modelId="{2A49BD54-7F0F-4444-973A-905EFBCA9B81}" type="parTrans" cxnId="{FD1B4764-A38E-4E15-87A6-590DF249F8B3}">
      <dgm:prSet/>
      <dgm:spPr/>
      <dgm:t>
        <a:bodyPr/>
        <a:lstStyle/>
        <a:p>
          <a:endParaRPr lang="pt-BR"/>
        </a:p>
      </dgm:t>
    </dgm:pt>
    <dgm:pt modelId="{050D9BE4-89D8-4925-A01B-0875D9CA39DE}" type="sibTrans" cxnId="{FD1B4764-A38E-4E15-87A6-590DF249F8B3}">
      <dgm:prSet/>
      <dgm:spPr/>
      <dgm:t>
        <a:bodyPr/>
        <a:lstStyle/>
        <a:p>
          <a:endParaRPr lang="pt-BR"/>
        </a:p>
      </dgm:t>
    </dgm:pt>
    <dgm:pt modelId="{4D4D1CD6-910B-41DD-9DDD-4018CF3A8D93}">
      <dgm:prSet phldrT="[Texto]"/>
      <dgm:spPr/>
      <dgm:t>
        <a:bodyPr/>
        <a:lstStyle/>
        <a:p>
          <a:r>
            <a:rPr lang="pt-BR" dirty="0"/>
            <a:t>A partir do know-how acumulado, o órgão identifica riscos, detecta ativamente situações de CI e apura responsabilidades</a:t>
          </a:r>
        </a:p>
      </dgm:t>
    </dgm:pt>
    <dgm:pt modelId="{AC7B6DA3-4492-4B1E-8873-822A9447A83F}" type="parTrans" cxnId="{05371F17-A521-4214-950A-D22AA9DE89F4}">
      <dgm:prSet/>
      <dgm:spPr/>
      <dgm:t>
        <a:bodyPr/>
        <a:lstStyle/>
        <a:p>
          <a:endParaRPr lang="pt-BR"/>
        </a:p>
      </dgm:t>
    </dgm:pt>
    <dgm:pt modelId="{C3285F40-2354-4C1F-B774-D89B8502398E}" type="sibTrans" cxnId="{05371F17-A521-4214-950A-D22AA9DE89F4}">
      <dgm:prSet/>
      <dgm:spPr/>
      <dgm:t>
        <a:bodyPr/>
        <a:lstStyle/>
        <a:p>
          <a:endParaRPr lang="pt-BR"/>
        </a:p>
      </dgm:t>
    </dgm:pt>
    <dgm:pt modelId="{EBDF7644-5387-4740-84F3-75561B802A2C}" type="pres">
      <dgm:prSet presAssocID="{8343F538-1CA1-4E1C-91CD-5377178FD496}" presName="outerComposite" presStyleCnt="0">
        <dgm:presLayoutVars>
          <dgm:chMax val="5"/>
          <dgm:dir/>
          <dgm:resizeHandles val="exact"/>
        </dgm:presLayoutVars>
      </dgm:prSet>
      <dgm:spPr/>
    </dgm:pt>
    <dgm:pt modelId="{71459678-0954-4299-8A7C-B2A9C48F5685}" type="pres">
      <dgm:prSet presAssocID="{8343F538-1CA1-4E1C-91CD-5377178FD496}" presName="dummyMaxCanvas" presStyleCnt="0">
        <dgm:presLayoutVars/>
      </dgm:prSet>
      <dgm:spPr/>
    </dgm:pt>
    <dgm:pt modelId="{2231F33E-F98B-4AB8-9424-3ECFDE1B200A}" type="pres">
      <dgm:prSet presAssocID="{8343F538-1CA1-4E1C-91CD-5377178FD496}" presName="FourNodes_1" presStyleLbl="node1" presStyleIdx="0" presStyleCnt="4">
        <dgm:presLayoutVars>
          <dgm:bulletEnabled val="1"/>
        </dgm:presLayoutVars>
      </dgm:prSet>
      <dgm:spPr>
        <a:prstGeom prst="rect">
          <a:avLst/>
        </a:prstGeom>
      </dgm:spPr>
      <dgm:t>
        <a:bodyPr/>
        <a:lstStyle/>
        <a:p>
          <a:endParaRPr lang="pt-BR"/>
        </a:p>
      </dgm:t>
    </dgm:pt>
    <dgm:pt modelId="{1BAED59A-152F-4519-8AF5-CDECA6F52922}" type="pres">
      <dgm:prSet presAssocID="{8343F538-1CA1-4E1C-91CD-5377178FD496}" presName="FourNodes_2" presStyleLbl="node1" presStyleIdx="1" presStyleCnt="4">
        <dgm:presLayoutVars>
          <dgm:bulletEnabled val="1"/>
        </dgm:presLayoutVars>
      </dgm:prSet>
      <dgm:spPr>
        <a:prstGeom prst="rect">
          <a:avLst/>
        </a:prstGeom>
      </dgm:spPr>
      <dgm:t>
        <a:bodyPr/>
        <a:lstStyle/>
        <a:p>
          <a:endParaRPr lang="pt-BR"/>
        </a:p>
      </dgm:t>
    </dgm:pt>
    <dgm:pt modelId="{5AA51DDE-DA43-43CF-917F-E7F3432F67FB}" type="pres">
      <dgm:prSet presAssocID="{8343F538-1CA1-4E1C-91CD-5377178FD496}" presName="FourNodes_3" presStyleLbl="node1" presStyleIdx="2" presStyleCnt="4">
        <dgm:presLayoutVars>
          <dgm:bulletEnabled val="1"/>
        </dgm:presLayoutVars>
      </dgm:prSet>
      <dgm:spPr>
        <a:prstGeom prst="rect">
          <a:avLst/>
        </a:prstGeom>
      </dgm:spPr>
      <dgm:t>
        <a:bodyPr/>
        <a:lstStyle/>
        <a:p>
          <a:endParaRPr lang="pt-BR"/>
        </a:p>
      </dgm:t>
    </dgm:pt>
    <dgm:pt modelId="{A8AF57DC-25C3-4B79-AFC7-683A400A3B7C}" type="pres">
      <dgm:prSet presAssocID="{8343F538-1CA1-4E1C-91CD-5377178FD496}" presName="FourNodes_4" presStyleLbl="node1" presStyleIdx="3" presStyleCnt="4">
        <dgm:presLayoutVars>
          <dgm:bulletEnabled val="1"/>
        </dgm:presLayoutVars>
      </dgm:prSet>
      <dgm:spPr>
        <a:prstGeom prst="rect">
          <a:avLst/>
        </a:prstGeom>
      </dgm:spPr>
      <dgm:t>
        <a:bodyPr/>
        <a:lstStyle/>
        <a:p>
          <a:endParaRPr lang="pt-BR"/>
        </a:p>
      </dgm:t>
    </dgm:pt>
    <dgm:pt modelId="{401FFD9A-861C-4430-93F6-6C6DF6470A04}" type="pres">
      <dgm:prSet presAssocID="{8343F538-1CA1-4E1C-91CD-5377178FD496}" presName="FourConn_1-2" presStyleLbl="fgAccFollowNode1" presStyleIdx="0" presStyleCnt="3">
        <dgm:presLayoutVars>
          <dgm:bulletEnabled val="1"/>
        </dgm:presLayoutVars>
      </dgm:prSet>
      <dgm:spPr/>
      <dgm:t>
        <a:bodyPr/>
        <a:lstStyle/>
        <a:p>
          <a:endParaRPr lang="pt-BR"/>
        </a:p>
      </dgm:t>
    </dgm:pt>
    <dgm:pt modelId="{A098F75A-B7CD-4C6D-A60C-93CAAA975AB6}" type="pres">
      <dgm:prSet presAssocID="{8343F538-1CA1-4E1C-91CD-5377178FD496}" presName="FourConn_2-3" presStyleLbl="fgAccFollowNode1" presStyleIdx="1" presStyleCnt="3">
        <dgm:presLayoutVars>
          <dgm:bulletEnabled val="1"/>
        </dgm:presLayoutVars>
      </dgm:prSet>
      <dgm:spPr/>
      <dgm:t>
        <a:bodyPr/>
        <a:lstStyle/>
        <a:p>
          <a:endParaRPr lang="pt-BR"/>
        </a:p>
      </dgm:t>
    </dgm:pt>
    <dgm:pt modelId="{77A779DB-55B3-4198-8FC2-2A00F3A7A436}" type="pres">
      <dgm:prSet presAssocID="{8343F538-1CA1-4E1C-91CD-5377178FD496}" presName="FourConn_3-4" presStyleLbl="fgAccFollowNode1" presStyleIdx="2" presStyleCnt="3">
        <dgm:presLayoutVars>
          <dgm:bulletEnabled val="1"/>
        </dgm:presLayoutVars>
      </dgm:prSet>
      <dgm:spPr/>
      <dgm:t>
        <a:bodyPr/>
        <a:lstStyle/>
        <a:p>
          <a:endParaRPr lang="pt-BR"/>
        </a:p>
      </dgm:t>
    </dgm:pt>
    <dgm:pt modelId="{AF46CC98-F4D1-49E8-8D89-DDD450AFE41C}" type="pres">
      <dgm:prSet presAssocID="{8343F538-1CA1-4E1C-91CD-5377178FD496}" presName="FourNodes_1_text" presStyleLbl="node1" presStyleIdx="3" presStyleCnt="4">
        <dgm:presLayoutVars>
          <dgm:bulletEnabled val="1"/>
        </dgm:presLayoutVars>
      </dgm:prSet>
      <dgm:spPr/>
      <dgm:t>
        <a:bodyPr/>
        <a:lstStyle/>
        <a:p>
          <a:endParaRPr lang="pt-BR"/>
        </a:p>
      </dgm:t>
    </dgm:pt>
    <dgm:pt modelId="{424FDC73-9079-4272-A8A2-946FFEC1AF83}" type="pres">
      <dgm:prSet presAssocID="{8343F538-1CA1-4E1C-91CD-5377178FD496}" presName="FourNodes_2_text" presStyleLbl="node1" presStyleIdx="3" presStyleCnt="4">
        <dgm:presLayoutVars>
          <dgm:bulletEnabled val="1"/>
        </dgm:presLayoutVars>
      </dgm:prSet>
      <dgm:spPr/>
      <dgm:t>
        <a:bodyPr/>
        <a:lstStyle/>
        <a:p>
          <a:endParaRPr lang="pt-BR"/>
        </a:p>
      </dgm:t>
    </dgm:pt>
    <dgm:pt modelId="{634273A5-A852-4FA1-BE89-0D3E9C720163}" type="pres">
      <dgm:prSet presAssocID="{8343F538-1CA1-4E1C-91CD-5377178FD496}" presName="FourNodes_3_text" presStyleLbl="node1" presStyleIdx="3" presStyleCnt="4">
        <dgm:presLayoutVars>
          <dgm:bulletEnabled val="1"/>
        </dgm:presLayoutVars>
      </dgm:prSet>
      <dgm:spPr>
        <a:prstGeom prst="rect">
          <a:avLst/>
        </a:prstGeom>
      </dgm:spPr>
      <dgm:t>
        <a:bodyPr/>
        <a:lstStyle/>
        <a:p>
          <a:endParaRPr lang="pt-BR"/>
        </a:p>
      </dgm:t>
    </dgm:pt>
    <dgm:pt modelId="{EB5C9BEA-1842-4018-88A7-F14BCAC6DD1F}" type="pres">
      <dgm:prSet presAssocID="{8343F538-1CA1-4E1C-91CD-5377178FD496}" presName="FourNodes_4_text" presStyleLbl="node1" presStyleIdx="3" presStyleCnt="4">
        <dgm:presLayoutVars>
          <dgm:bulletEnabled val="1"/>
        </dgm:presLayoutVars>
      </dgm:prSet>
      <dgm:spPr>
        <a:prstGeom prst="rect">
          <a:avLst/>
        </a:prstGeom>
      </dgm:spPr>
      <dgm:t>
        <a:bodyPr/>
        <a:lstStyle/>
        <a:p>
          <a:endParaRPr lang="pt-BR"/>
        </a:p>
      </dgm:t>
    </dgm:pt>
  </dgm:ptLst>
  <dgm:cxnLst>
    <dgm:cxn modelId="{C9E93E1B-C863-402B-80B8-DEF949851D6C}" type="presOf" srcId="{7A11578C-F52C-41EF-A256-6301A67365C0}" destId="{AF46CC98-F4D1-49E8-8D89-DDD450AFE41C}" srcOrd="1" destOrd="1" presId="urn:microsoft.com/office/officeart/2005/8/layout/vProcess5"/>
    <dgm:cxn modelId="{250A7138-1CC4-4B7C-B901-E8DC27E4918B}" type="presOf" srcId="{BF91D425-33F9-4EF0-ADD9-086FE26AD356}" destId="{1BAED59A-152F-4519-8AF5-CDECA6F52922}" srcOrd="0" destOrd="0" presId="urn:microsoft.com/office/officeart/2005/8/layout/vProcess5"/>
    <dgm:cxn modelId="{78327FC9-F784-40C6-82EA-6604089FC306}" type="presOf" srcId="{3AC35341-53EC-402C-8637-D1595088D973}" destId="{634273A5-A852-4FA1-BE89-0D3E9C720163}" srcOrd="1" destOrd="1" presId="urn:microsoft.com/office/officeart/2005/8/layout/vProcess5"/>
    <dgm:cxn modelId="{AB8183AE-EBDE-40FD-B11F-DFA548E7AF9D}" type="presOf" srcId="{01F4D89B-2C8B-4634-A227-4F67BA39A180}" destId="{424FDC73-9079-4272-A8A2-946FFEC1AF83}" srcOrd="1" destOrd="1" presId="urn:microsoft.com/office/officeart/2005/8/layout/vProcess5"/>
    <dgm:cxn modelId="{19ED4351-5D5D-47E7-83C2-123DCB1F8422}" type="presOf" srcId="{753860AF-66A9-4D8D-9A21-12C31383D46C}" destId="{EB5C9BEA-1842-4018-88A7-F14BCAC6DD1F}" srcOrd="1" destOrd="0" presId="urn:microsoft.com/office/officeart/2005/8/layout/vProcess5"/>
    <dgm:cxn modelId="{DEA1362D-CC60-45FD-98EC-886C71D2ABFE}" srcId="{8343F538-1CA1-4E1C-91CD-5377178FD496}" destId="{24A1A98A-BBFC-4F2B-BFFC-FB30425C2E6D}" srcOrd="0" destOrd="0" parTransId="{598C3739-C5AD-44B5-8EFC-6EEC9D666BDA}" sibTransId="{88EFDBF9-A020-499F-AE51-C42C0DD127BA}"/>
    <dgm:cxn modelId="{589F9DB0-C7BD-489E-B4C3-38270B3F1409}" srcId="{BF91D425-33F9-4EF0-ADD9-086FE26AD356}" destId="{01F4D89B-2C8B-4634-A227-4F67BA39A180}" srcOrd="0" destOrd="0" parTransId="{4ECD1B71-B6A5-498B-B545-CCA5F6F94C6A}" sibTransId="{805A95C7-DEFF-4CB5-9D93-458845096B0D}"/>
    <dgm:cxn modelId="{ACEE5557-1832-4807-B624-55A12D30043A}" type="presOf" srcId="{8343F538-1CA1-4E1C-91CD-5377178FD496}" destId="{EBDF7644-5387-4740-84F3-75561B802A2C}" srcOrd="0" destOrd="0" presId="urn:microsoft.com/office/officeart/2005/8/layout/vProcess5"/>
    <dgm:cxn modelId="{26E0622E-9909-4941-A232-6DB30016809C}" type="presOf" srcId="{0470687A-B651-4710-8E38-96E12E307181}" destId="{A098F75A-B7CD-4C6D-A60C-93CAAA975AB6}" srcOrd="0" destOrd="0" presId="urn:microsoft.com/office/officeart/2005/8/layout/vProcess5"/>
    <dgm:cxn modelId="{3F62C90A-E3FC-4B6B-BE3E-B20BE4BAADB3}" type="presOf" srcId="{BF91D425-33F9-4EF0-ADD9-086FE26AD356}" destId="{424FDC73-9079-4272-A8A2-946FFEC1AF83}" srcOrd="1" destOrd="0" presId="urn:microsoft.com/office/officeart/2005/8/layout/vProcess5"/>
    <dgm:cxn modelId="{05371F17-A521-4214-950A-D22AA9DE89F4}" srcId="{753860AF-66A9-4D8D-9A21-12C31383D46C}" destId="{4D4D1CD6-910B-41DD-9DDD-4018CF3A8D93}" srcOrd="0" destOrd="0" parTransId="{AC7B6DA3-4492-4B1E-8873-822A9447A83F}" sibTransId="{C3285F40-2354-4C1F-B774-D89B8502398E}"/>
    <dgm:cxn modelId="{398ADE6C-49DC-438E-99E7-C2721C9A71FB}" type="presOf" srcId="{E63ECF6C-8FE6-4B1A-8CA9-414D33033E61}" destId="{5AA51DDE-DA43-43CF-917F-E7F3432F67FB}" srcOrd="0" destOrd="0" presId="urn:microsoft.com/office/officeart/2005/8/layout/vProcess5"/>
    <dgm:cxn modelId="{F57E20CE-DAC7-4238-980B-ACDF0E072F8F}" srcId="{8343F538-1CA1-4E1C-91CD-5377178FD496}" destId="{753860AF-66A9-4D8D-9A21-12C31383D46C}" srcOrd="3" destOrd="0" parTransId="{2F5B051B-C48D-4118-8004-B378703BFB65}" sibTransId="{0D2364E6-D632-442A-A322-B3A925C5D350}"/>
    <dgm:cxn modelId="{FD1B4764-A38E-4E15-87A6-590DF249F8B3}" srcId="{E63ECF6C-8FE6-4B1A-8CA9-414D33033E61}" destId="{3AC35341-53EC-402C-8637-D1595088D973}" srcOrd="0" destOrd="0" parTransId="{2A49BD54-7F0F-4444-973A-905EFBCA9B81}" sibTransId="{050D9BE4-89D8-4925-A01B-0875D9CA39DE}"/>
    <dgm:cxn modelId="{6B547E15-70E5-42E9-8407-E7C69BD1BE8A}" type="presOf" srcId="{24A1A98A-BBFC-4F2B-BFFC-FB30425C2E6D}" destId="{AF46CC98-F4D1-49E8-8D89-DDD450AFE41C}" srcOrd="1" destOrd="0" presId="urn:microsoft.com/office/officeart/2005/8/layout/vProcess5"/>
    <dgm:cxn modelId="{C3AB7942-CD1D-4636-8E48-0D51EA2875D1}" type="presOf" srcId="{753860AF-66A9-4D8D-9A21-12C31383D46C}" destId="{A8AF57DC-25C3-4B79-AFC7-683A400A3B7C}" srcOrd="0" destOrd="0" presId="urn:microsoft.com/office/officeart/2005/8/layout/vProcess5"/>
    <dgm:cxn modelId="{97C95EBA-0924-4F55-BE92-DA19D2623A7C}" srcId="{8343F538-1CA1-4E1C-91CD-5377178FD496}" destId="{E63ECF6C-8FE6-4B1A-8CA9-414D33033E61}" srcOrd="2" destOrd="0" parTransId="{19213D11-D976-4967-B174-7F31C46120B3}" sibTransId="{93A7DD97-8CA3-49A3-91AC-F1301093D523}"/>
    <dgm:cxn modelId="{9D4C3F1C-F28B-41D0-8A34-46DFB4B6CFE8}" type="presOf" srcId="{4D4D1CD6-910B-41DD-9DDD-4018CF3A8D93}" destId="{EB5C9BEA-1842-4018-88A7-F14BCAC6DD1F}" srcOrd="1" destOrd="1" presId="urn:microsoft.com/office/officeart/2005/8/layout/vProcess5"/>
    <dgm:cxn modelId="{5DC094FF-C273-462E-B8B8-A9001E1EC0E3}" srcId="{24A1A98A-BBFC-4F2B-BFFC-FB30425C2E6D}" destId="{7A11578C-F52C-41EF-A256-6301A67365C0}" srcOrd="0" destOrd="0" parTransId="{DF310F93-B80B-43EB-A565-136A3D180826}" sibTransId="{B1E47FC0-D164-4B5C-8BAD-1D318EE3B0B1}"/>
    <dgm:cxn modelId="{7D8E1547-8DCD-43E8-826B-5DB1DE63885D}" type="presOf" srcId="{E63ECF6C-8FE6-4B1A-8CA9-414D33033E61}" destId="{634273A5-A852-4FA1-BE89-0D3E9C720163}" srcOrd="1" destOrd="0" presId="urn:microsoft.com/office/officeart/2005/8/layout/vProcess5"/>
    <dgm:cxn modelId="{0BEA23C6-B0F7-4C2B-904E-19CFA2028024}" type="presOf" srcId="{4D4D1CD6-910B-41DD-9DDD-4018CF3A8D93}" destId="{A8AF57DC-25C3-4B79-AFC7-683A400A3B7C}" srcOrd="0" destOrd="1" presId="urn:microsoft.com/office/officeart/2005/8/layout/vProcess5"/>
    <dgm:cxn modelId="{B9476662-F6E7-4604-BD75-F30722414945}" type="presOf" srcId="{88EFDBF9-A020-499F-AE51-C42C0DD127BA}" destId="{401FFD9A-861C-4430-93F6-6C6DF6470A04}" srcOrd="0" destOrd="0" presId="urn:microsoft.com/office/officeart/2005/8/layout/vProcess5"/>
    <dgm:cxn modelId="{7A79619E-37C2-404D-95DD-5C41E9F3DD4F}" type="presOf" srcId="{3AC35341-53EC-402C-8637-D1595088D973}" destId="{5AA51DDE-DA43-43CF-917F-E7F3432F67FB}" srcOrd="0" destOrd="1" presId="urn:microsoft.com/office/officeart/2005/8/layout/vProcess5"/>
    <dgm:cxn modelId="{BEA36BAA-DA30-4625-B13F-D39307D1CAFC}" srcId="{8343F538-1CA1-4E1C-91CD-5377178FD496}" destId="{BF91D425-33F9-4EF0-ADD9-086FE26AD356}" srcOrd="1" destOrd="0" parTransId="{40E82CD3-2E5E-4130-8B35-930132469EEC}" sibTransId="{0470687A-B651-4710-8E38-96E12E307181}"/>
    <dgm:cxn modelId="{414A7ED6-F420-42E0-824A-F576D7496BCA}" type="presOf" srcId="{93A7DD97-8CA3-49A3-91AC-F1301093D523}" destId="{77A779DB-55B3-4198-8FC2-2A00F3A7A436}" srcOrd="0" destOrd="0" presId="urn:microsoft.com/office/officeart/2005/8/layout/vProcess5"/>
    <dgm:cxn modelId="{C3CB731E-8A1E-4F41-AEE7-D55A302221D6}" type="presOf" srcId="{24A1A98A-BBFC-4F2B-BFFC-FB30425C2E6D}" destId="{2231F33E-F98B-4AB8-9424-3ECFDE1B200A}" srcOrd="0" destOrd="0" presId="urn:microsoft.com/office/officeart/2005/8/layout/vProcess5"/>
    <dgm:cxn modelId="{0DCAB556-E489-4A5B-81BA-AC74F31AA459}" type="presOf" srcId="{7A11578C-F52C-41EF-A256-6301A67365C0}" destId="{2231F33E-F98B-4AB8-9424-3ECFDE1B200A}" srcOrd="0" destOrd="1" presId="urn:microsoft.com/office/officeart/2005/8/layout/vProcess5"/>
    <dgm:cxn modelId="{8CC6E867-1EAD-4E4F-B51F-E66729A029BB}" type="presOf" srcId="{01F4D89B-2C8B-4634-A227-4F67BA39A180}" destId="{1BAED59A-152F-4519-8AF5-CDECA6F52922}" srcOrd="0" destOrd="1" presId="urn:microsoft.com/office/officeart/2005/8/layout/vProcess5"/>
    <dgm:cxn modelId="{6390C6EC-0851-4BB9-A675-F4A02030DE1A}" type="presParOf" srcId="{EBDF7644-5387-4740-84F3-75561B802A2C}" destId="{71459678-0954-4299-8A7C-B2A9C48F5685}" srcOrd="0" destOrd="0" presId="urn:microsoft.com/office/officeart/2005/8/layout/vProcess5"/>
    <dgm:cxn modelId="{6C1DE34E-C9D8-45AC-BB8C-C325D7EDAF32}" type="presParOf" srcId="{EBDF7644-5387-4740-84F3-75561B802A2C}" destId="{2231F33E-F98B-4AB8-9424-3ECFDE1B200A}" srcOrd="1" destOrd="0" presId="urn:microsoft.com/office/officeart/2005/8/layout/vProcess5"/>
    <dgm:cxn modelId="{61FE3C9A-B2F0-4DA5-BD94-AA376113F65C}" type="presParOf" srcId="{EBDF7644-5387-4740-84F3-75561B802A2C}" destId="{1BAED59A-152F-4519-8AF5-CDECA6F52922}" srcOrd="2" destOrd="0" presId="urn:microsoft.com/office/officeart/2005/8/layout/vProcess5"/>
    <dgm:cxn modelId="{5ADE4CA0-B4A9-4358-AB25-E5CAE91F1142}" type="presParOf" srcId="{EBDF7644-5387-4740-84F3-75561B802A2C}" destId="{5AA51DDE-DA43-43CF-917F-E7F3432F67FB}" srcOrd="3" destOrd="0" presId="urn:microsoft.com/office/officeart/2005/8/layout/vProcess5"/>
    <dgm:cxn modelId="{90574885-BD00-491C-9E8C-F975BB38CA8D}" type="presParOf" srcId="{EBDF7644-5387-4740-84F3-75561B802A2C}" destId="{A8AF57DC-25C3-4B79-AFC7-683A400A3B7C}" srcOrd="4" destOrd="0" presId="urn:microsoft.com/office/officeart/2005/8/layout/vProcess5"/>
    <dgm:cxn modelId="{F013E769-5883-4098-B6DB-23C41E562885}" type="presParOf" srcId="{EBDF7644-5387-4740-84F3-75561B802A2C}" destId="{401FFD9A-861C-4430-93F6-6C6DF6470A04}" srcOrd="5" destOrd="0" presId="urn:microsoft.com/office/officeart/2005/8/layout/vProcess5"/>
    <dgm:cxn modelId="{5025EC78-AA0A-4996-9F0A-19990A4DEC88}" type="presParOf" srcId="{EBDF7644-5387-4740-84F3-75561B802A2C}" destId="{A098F75A-B7CD-4C6D-A60C-93CAAA975AB6}" srcOrd="6" destOrd="0" presId="urn:microsoft.com/office/officeart/2005/8/layout/vProcess5"/>
    <dgm:cxn modelId="{689FE081-E104-462C-BAC2-04FC18EBD535}" type="presParOf" srcId="{EBDF7644-5387-4740-84F3-75561B802A2C}" destId="{77A779DB-55B3-4198-8FC2-2A00F3A7A436}" srcOrd="7" destOrd="0" presId="urn:microsoft.com/office/officeart/2005/8/layout/vProcess5"/>
    <dgm:cxn modelId="{38627BA4-2F6C-48D8-9A6A-C1C82EAED5E3}" type="presParOf" srcId="{EBDF7644-5387-4740-84F3-75561B802A2C}" destId="{AF46CC98-F4D1-49E8-8D89-DDD450AFE41C}" srcOrd="8" destOrd="0" presId="urn:microsoft.com/office/officeart/2005/8/layout/vProcess5"/>
    <dgm:cxn modelId="{59F95EC7-EFCB-499A-B404-3D4C98459B42}" type="presParOf" srcId="{EBDF7644-5387-4740-84F3-75561B802A2C}" destId="{424FDC73-9079-4272-A8A2-946FFEC1AF83}" srcOrd="9" destOrd="0" presId="urn:microsoft.com/office/officeart/2005/8/layout/vProcess5"/>
    <dgm:cxn modelId="{F114ACB2-30E5-4330-9974-39CD7414CE67}" type="presParOf" srcId="{EBDF7644-5387-4740-84F3-75561B802A2C}" destId="{634273A5-A852-4FA1-BE89-0D3E9C720163}" srcOrd="10" destOrd="0" presId="urn:microsoft.com/office/officeart/2005/8/layout/vProcess5"/>
    <dgm:cxn modelId="{715CAD87-418F-47DD-A02D-B916A5508B0C}" type="presParOf" srcId="{EBDF7644-5387-4740-84F3-75561B802A2C}" destId="{EB5C9BEA-1842-4018-88A7-F14BCAC6DD1F}"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8A4380-C050-4189-9125-299BB6C54036}"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96CC879A-0633-43B4-AFF6-0325A9418F5B}">
      <dgm:prSet/>
      <dgm:spPr/>
      <dgm:t>
        <a:bodyPr/>
        <a:lstStyle/>
        <a:p>
          <a:r>
            <a:rPr lang="pt-BR" dirty="0"/>
            <a:t>Conflito de interesses é a situação gerada pelo confronto entre interesses públicos e privados que possa comprometer o interesse coletivo ou influenciar, de maneira imprópria, o desempenho da função pública.</a:t>
          </a:r>
        </a:p>
      </dgm:t>
    </dgm:pt>
    <dgm:pt modelId="{DCD63DCF-757C-404E-A567-8358079B0C79}" type="parTrans" cxnId="{70753863-F307-41BE-93A5-9BB98A566957}">
      <dgm:prSet/>
      <dgm:spPr/>
      <dgm:t>
        <a:bodyPr/>
        <a:lstStyle/>
        <a:p>
          <a:endParaRPr lang="pt-BR"/>
        </a:p>
      </dgm:t>
    </dgm:pt>
    <dgm:pt modelId="{0F907679-7D61-4A59-9AA2-D3F6D371D756}" type="sibTrans" cxnId="{70753863-F307-41BE-93A5-9BB98A566957}">
      <dgm:prSet/>
      <dgm:spPr/>
      <dgm:t>
        <a:bodyPr/>
        <a:lstStyle/>
        <a:p>
          <a:endParaRPr lang="pt-BR"/>
        </a:p>
      </dgm:t>
    </dgm:pt>
    <dgm:pt modelId="{8981D3FA-3EBA-40B7-9A11-211CD28B4A53}">
      <dgm:prSet/>
      <dgm:spPr/>
      <dgm:t>
        <a:bodyPr/>
        <a:lstStyle/>
        <a:p>
          <a:r>
            <a:rPr lang="pt-BR" dirty="0"/>
            <a:t>Informação privilegiada é a que diz respeito a assuntos sigilosos ou aquela relevante ao processo de decisão no âmbito do Poder Executivo federal que tenha repercussão econômica ou financeira e que não seja de amplo conhecimento público.</a:t>
          </a:r>
        </a:p>
      </dgm:t>
    </dgm:pt>
    <dgm:pt modelId="{47C767DE-02AB-4C48-A21A-96C6E0EAB99E}" type="parTrans" cxnId="{0D7836EA-852E-42F7-9BB7-8805F7DD49DB}">
      <dgm:prSet/>
      <dgm:spPr/>
      <dgm:t>
        <a:bodyPr/>
        <a:lstStyle/>
        <a:p>
          <a:endParaRPr lang="pt-BR"/>
        </a:p>
      </dgm:t>
    </dgm:pt>
    <dgm:pt modelId="{CE6B2991-2DD3-4CB3-AC1F-24497C05728E}" type="sibTrans" cxnId="{0D7836EA-852E-42F7-9BB7-8805F7DD49DB}">
      <dgm:prSet/>
      <dgm:spPr/>
      <dgm:t>
        <a:bodyPr/>
        <a:lstStyle/>
        <a:p>
          <a:endParaRPr lang="pt-BR"/>
        </a:p>
      </dgm:t>
    </dgm:pt>
    <dgm:pt modelId="{6D135DF8-592C-4CE0-BDA7-0C9B9A0916C4}" type="pres">
      <dgm:prSet presAssocID="{068A4380-C050-4189-9125-299BB6C54036}" presName="linear" presStyleCnt="0">
        <dgm:presLayoutVars>
          <dgm:animLvl val="lvl"/>
          <dgm:resizeHandles val="exact"/>
        </dgm:presLayoutVars>
      </dgm:prSet>
      <dgm:spPr/>
      <dgm:t>
        <a:bodyPr/>
        <a:lstStyle/>
        <a:p>
          <a:endParaRPr lang="pt-BR"/>
        </a:p>
      </dgm:t>
    </dgm:pt>
    <dgm:pt modelId="{2763F734-FB20-4B28-81B1-2302C235F6FC}" type="pres">
      <dgm:prSet presAssocID="{96CC879A-0633-43B4-AFF6-0325A9418F5B}" presName="parentText" presStyleLbl="node1" presStyleIdx="0" presStyleCnt="2">
        <dgm:presLayoutVars>
          <dgm:chMax val="0"/>
          <dgm:bulletEnabled val="1"/>
        </dgm:presLayoutVars>
      </dgm:prSet>
      <dgm:spPr>
        <a:prstGeom prst="rect">
          <a:avLst/>
        </a:prstGeom>
      </dgm:spPr>
      <dgm:t>
        <a:bodyPr/>
        <a:lstStyle/>
        <a:p>
          <a:endParaRPr lang="pt-BR"/>
        </a:p>
      </dgm:t>
    </dgm:pt>
    <dgm:pt modelId="{E5C8205A-467B-425A-A348-EBEA94F08284}" type="pres">
      <dgm:prSet presAssocID="{0F907679-7D61-4A59-9AA2-D3F6D371D756}" presName="spacer" presStyleCnt="0"/>
      <dgm:spPr/>
    </dgm:pt>
    <dgm:pt modelId="{47AFDEBE-965C-4D6B-B2AD-2ADA54E715A8}" type="pres">
      <dgm:prSet presAssocID="{8981D3FA-3EBA-40B7-9A11-211CD28B4A53}" presName="parentText" presStyleLbl="node1" presStyleIdx="1" presStyleCnt="2">
        <dgm:presLayoutVars>
          <dgm:chMax val="0"/>
          <dgm:bulletEnabled val="1"/>
        </dgm:presLayoutVars>
      </dgm:prSet>
      <dgm:spPr>
        <a:prstGeom prst="rect">
          <a:avLst/>
        </a:prstGeom>
      </dgm:spPr>
      <dgm:t>
        <a:bodyPr/>
        <a:lstStyle/>
        <a:p>
          <a:endParaRPr lang="pt-BR"/>
        </a:p>
      </dgm:t>
    </dgm:pt>
  </dgm:ptLst>
  <dgm:cxnLst>
    <dgm:cxn modelId="{382F2218-6453-4F36-BE5B-092688636FD9}" type="presOf" srcId="{068A4380-C050-4189-9125-299BB6C54036}" destId="{6D135DF8-592C-4CE0-BDA7-0C9B9A0916C4}" srcOrd="0" destOrd="0" presId="urn:microsoft.com/office/officeart/2005/8/layout/vList2"/>
    <dgm:cxn modelId="{0D7836EA-852E-42F7-9BB7-8805F7DD49DB}" srcId="{068A4380-C050-4189-9125-299BB6C54036}" destId="{8981D3FA-3EBA-40B7-9A11-211CD28B4A53}" srcOrd="1" destOrd="0" parTransId="{47C767DE-02AB-4C48-A21A-96C6E0EAB99E}" sibTransId="{CE6B2991-2DD3-4CB3-AC1F-24497C05728E}"/>
    <dgm:cxn modelId="{70753863-F307-41BE-93A5-9BB98A566957}" srcId="{068A4380-C050-4189-9125-299BB6C54036}" destId="{96CC879A-0633-43B4-AFF6-0325A9418F5B}" srcOrd="0" destOrd="0" parTransId="{DCD63DCF-757C-404E-A567-8358079B0C79}" sibTransId="{0F907679-7D61-4A59-9AA2-D3F6D371D756}"/>
    <dgm:cxn modelId="{8CE06075-A4E6-4130-AFF5-BCD31EB4E009}" type="presOf" srcId="{96CC879A-0633-43B4-AFF6-0325A9418F5B}" destId="{2763F734-FB20-4B28-81B1-2302C235F6FC}" srcOrd="0" destOrd="0" presId="urn:microsoft.com/office/officeart/2005/8/layout/vList2"/>
    <dgm:cxn modelId="{CBAEF913-8664-4A66-B930-4377BADFADCC}" type="presOf" srcId="{8981D3FA-3EBA-40B7-9A11-211CD28B4A53}" destId="{47AFDEBE-965C-4D6B-B2AD-2ADA54E715A8}" srcOrd="0" destOrd="0" presId="urn:microsoft.com/office/officeart/2005/8/layout/vList2"/>
    <dgm:cxn modelId="{DB90CED0-C49E-4E88-BE7E-6BEBA037C9B2}" type="presParOf" srcId="{6D135DF8-592C-4CE0-BDA7-0C9B9A0916C4}" destId="{2763F734-FB20-4B28-81B1-2302C235F6FC}" srcOrd="0" destOrd="0" presId="urn:microsoft.com/office/officeart/2005/8/layout/vList2"/>
    <dgm:cxn modelId="{8E3690E9-DD2D-499F-89DB-BED1A0815CDF}" type="presParOf" srcId="{6D135DF8-592C-4CE0-BDA7-0C9B9A0916C4}" destId="{E5C8205A-467B-425A-A348-EBEA94F08284}" srcOrd="1" destOrd="0" presId="urn:microsoft.com/office/officeart/2005/8/layout/vList2"/>
    <dgm:cxn modelId="{67991724-8359-457F-81B0-45E66D6B90A4}" type="presParOf" srcId="{6D135DF8-592C-4CE0-BDA7-0C9B9A0916C4}" destId="{47AFDEBE-965C-4D6B-B2AD-2ADA54E715A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8A4380-C050-4189-9125-299BB6C54036}"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96CC879A-0633-43B4-AFF6-0325A9418F5B}">
      <dgm:prSet/>
      <dgm:spPr/>
      <dgm:t>
        <a:bodyPr/>
        <a:lstStyle/>
        <a:p>
          <a:r>
            <a:rPr lang="pt-BR" dirty="0"/>
            <a:t>O ocupante de cargo ou emprego no Poder Executivo federal deve agir de modo a prevenir ou a impedir possível conflito de interesses e a resguardar informação privilegiada.</a:t>
          </a:r>
        </a:p>
      </dgm:t>
    </dgm:pt>
    <dgm:pt modelId="{DCD63DCF-757C-404E-A567-8358079B0C79}" type="parTrans" cxnId="{70753863-F307-41BE-93A5-9BB98A566957}">
      <dgm:prSet/>
      <dgm:spPr/>
      <dgm:t>
        <a:bodyPr/>
        <a:lstStyle/>
        <a:p>
          <a:endParaRPr lang="pt-BR"/>
        </a:p>
      </dgm:t>
    </dgm:pt>
    <dgm:pt modelId="{0F907679-7D61-4A59-9AA2-D3F6D371D756}" type="sibTrans" cxnId="{70753863-F307-41BE-93A5-9BB98A566957}">
      <dgm:prSet/>
      <dgm:spPr/>
      <dgm:t>
        <a:bodyPr/>
        <a:lstStyle/>
        <a:p>
          <a:endParaRPr lang="pt-BR"/>
        </a:p>
      </dgm:t>
    </dgm:pt>
    <dgm:pt modelId="{8981D3FA-3EBA-40B7-9A11-211CD28B4A53}">
      <dgm:prSet/>
      <dgm:spPr/>
      <dgm:t>
        <a:bodyPr/>
        <a:lstStyle/>
        <a:p>
          <a:r>
            <a:rPr lang="pt-BR" dirty="0"/>
            <a:t>No caso de dúvida sobre como prevenir ou impedir situações que configurem conflito de interesses, o agente público deverá consultar a Comissão de Ética Pública ou a Controladoria-Geral da União.</a:t>
          </a:r>
        </a:p>
      </dgm:t>
    </dgm:pt>
    <dgm:pt modelId="{47C767DE-02AB-4C48-A21A-96C6E0EAB99E}" type="parTrans" cxnId="{0D7836EA-852E-42F7-9BB7-8805F7DD49DB}">
      <dgm:prSet/>
      <dgm:spPr/>
      <dgm:t>
        <a:bodyPr/>
        <a:lstStyle/>
        <a:p>
          <a:endParaRPr lang="pt-BR"/>
        </a:p>
      </dgm:t>
    </dgm:pt>
    <dgm:pt modelId="{CE6B2991-2DD3-4CB3-AC1F-24497C05728E}" type="sibTrans" cxnId="{0D7836EA-852E-42F7-9BB7-8805F7DD49DB}">
      <dgm:prSet/>
      <dgm:spPr/>
      <dgm:t>
        <a:bodyPr/>
        <a:lstStyle/>
        <a:p>
          <a:endParaRPr lang="pt-BR"/>
        </a:p>
      </dgm:t>
    </dgm:pt>
    <dgm:pt modelId="{3AAE0A5E-496C-4F8D-9A9C-9FC73C7CAFE4}">
      <dgm:prSet/>
      <dgm:spPr/>
      <dgm:t>
        <a:bodyPr/>
        <a:lstStyle/>
        <a:p>
          <a:r>
            <a:rPr lang="pt-BR" dirty="0"/>
            <a:t>A ocorrência de conflito de interesses independe da existência de lesão ao patrimônio público ou de recebimento de vantagem ou ganho pelo agente público ou por terceiro.</a:t>
          </a:r>
        </a:p>
      </dgm:t>
    </dgm:pt>
    <dgm:pt modelId="{C97DDA06-521B-4471-945D-52873495E51D}" type="parTrans" cxnId="{E32979BF-2CBC-4198-9647-C2EC71F60A19}">
      <dgm:prSet/>
      <dgm:spPr/>
      <dgm:t>
        <a:bodyPr/>
        <a:lstStyle/>
        <a:p>
          <a:endParaRPr lang="pt-BR"/>
        </a:p>
      </dgm:t>
    </dgm:pt>
    <dgm:pt modelId="{0F0FC320-5350-4C62-85C9-D2B7A640AF22}" type="sibTrans" cxnId="{E32979BF-2CBC-4198-9647-C2EC71F60A19}">
      <dgm:prSet/>
      <dgm:spPr/>
      <dgm:t>
        <a:bodyPr/>
        <a:lstStyle/>
        <a:p>
          <a:endParaRPr lang="pt-BR"/>
        </a:p>
      </dgm:t>
    </dgm:pt>
    <dgm:pt modelId="{6D135DF8-592C-4CE0-BDA7-0C9B9A0916C4}" type="pres">
      <dgm:prSet presAssocID="{068A4380-C050-4189-9125-299BB6C54036}" presName="linear" presStyleCnt="0">
        <dgm:presLayoutVars>
          <dgm:animLvl val="lvl"/>
          <dgm:resizeHandles val="exact"/>
        </dgm:presLayoutVars>
      </dgm:prSet>
      <dgm:spPr/>
      <dgm:t>
        <a:bodyPr/>
        <a:lstStyle/>
        <a:p>
          <a:endParaRPr lang="pt-BR"/>
        </a:p>
      </dgm:t>
    </dgm:pt>
    <dgm:pt modelId="{2763F734-FB20-4B28-81B1-2302C235F6FC}" type="pres">
      <dgm:prSet presAssocID="{96CC879A-0633-43B4-AFF6-0325A9418F5B}" presName="parentText" presStyleLbl="node1" presStyleIdx="0" presStyleCnt="3">
        <dgm:presLayoutVars>
          <dgm:chMax val="0"/>
          <dgm:bulletEnabled val="1"/>
        </dgm:presLayoutVars>
      </dgm:prSet>
      <dgm:spPr>
        <a:prstGeom prst="rect">
          <a:avLst/>
        </a:prstGeom>
      </dgm:spPr>
      <dgm:t>
        <a:bodyPr/>
        <a:lstStyle/>
        <a:p>
          <a:endParaRPr lang="pt-BR"/>
        </a:p>
      </dgm:t>
    </dgm:pt>
    <dgm:pt modelId="{E5C8205A-467B-425A-A348-EBEA94F08284}" type="pres">
      <dgm:prSet presAssocID="{0F907679-7D61-4A59-9AA2-D3F6D371D756}" presName="spacer" presStyleCnt="0"/>
      <dgm:spPr/>
    </dgm:pt>
    <dgm:pt modelId="{47AFDEBE-965C-4D6B-B2AD-2ADA54E715A8}" type="pres">
      <dgm:prSet presAssocID="{8981D3FA-3EBA-40B7-9A11-211CD28B4A53}" presName="parentText" presStyleLbl="node1" presStyleIdx="1" presStyleCnt="3">
        <dgm:presLayoutVars>
          <dgm:chMax val="0"/>
          <dgm:bulletEnabled val="1"/>
        </dgm:presLayoutVars>
      </dgm:prSet>
      <dgm:spPr>
        <a:prstGeom prst="rect">
          <a:avLst/>
        </a:prstGeom>
      </dgm:spPr>
      <dgm:t>
        <a:bodyPr/>
        <a:lstStyle/>
        <a:p>
          <a:endParaRPr lang="pt-BR"/>
        </a:p>
      </dgm:t>
    </dgm:pt>
    <dgm:pt modelId="{5BD7C4B9-9B40-4510-975C-C9B4EC0D8169}" type="pres">
      <dgm:prSet presAssocID="{CE6B2991-2DD3-4CB3-AC1F-24497C05728E}" presName="spacer" presStyleCnt="0"/>
      <dgm:spPr/>
    </dgm:pt>
    <dgm:pt modelId="{EA3A060D-4A1E-431D-8C43-89AC4F4E3547}" type="pres">
      <dgm:prSet presAssocID="{3AAE0A5E-496C-4F8D-9A9C-9FC73C7CAFE4}" presName="parentText" presStyleLbl="node1" presStyleIdx="2" presStyleCnt="3">
        <dgm:presLayoutVars>
          <dgm:chMax val="0"/>
          <dgm:bulletEnabled val="1"/>
        </dgm:presLayoutVars>
      </dgm:prSet>
      <dgm:spPr>
        <a:prstGeom prst="rect">
          <a:avLst/>
        </a:prstGeom>
      </dgm:spPr>
      <dgm:t>
        <a:bodyPr/>
        <a:lstStyle/>
        <a:p>
          <a:endParaRPr lang="pt-BR"/>
        </a:p>
      </dgm:t>
    </dgm:pt>
  </dgm:ptLst>
  <dgm:cxnLst>
    <dgm:cxn modelId="{382F2218-6453-4F36-BE5B-092688636FD9}" type="presOf" srcId="{068A4380-C050-4189-9125-299BB6C54036}" destId="{6D135DF8-592C-4CE0-BDA7-0C9B9A0916C4}" srcOrd="0" destOrd="0" presId="urn:microsoft.com/office/officeart/2005/8/layout/vList2"/>
    <dgm:cxn modelId="{8CE06075-A4E6-4130-AFF5-BCD31EB4E009}" type="presOf" srcId="{96CC879A-0633-43B4-AFF6-0325A9418F5B}" destId="{2763F734-FB20-4B28-81B1-2302C235F6FC}" srcOrd="0" destOrd="0" presId="urn:microsoft.com/office/officeart/2005/8/layout/vList2"/>
    <dgm:cxn modelId="{0D7836EA-852E-42F7-9BB7-8805F7DD49DB}" srcId="{068A4380-C050-4189-9125-299BB6C54036}" destId="{8981D3FA-3EBA-40B7-9A11-211CD28B4A53}" srcOrd="1" destOrd="0" parTransId="{47C767DE-02AB-4C48-A21A-96C6E0EAB99E}" sibTransId="{CE6B2991-2DD3-4CB3-AC1F-24497C05728E}"/>
    <dgm:cxn modelId="{44F94968-5325-4E5C-91AE-D69158E4B620}" type="presOf" srcId="{3AAE0A5E-496C-4F8D-9A9C-9FC73C7CAFE4}" destId="{EA3A060D-4A1E-431D-8C43-89AC4F4E3547}" srcOrd="0" destOrd="0" presId="urn:microsoft.com/office/officeart/2005/8/layout/vList2"/>
    <dgm:cxn modelId="{E32979BF-2CBC-4198-9647-C2EC71F60A19}" srcId="{068A4380-C050-4189-9125-299BB6C54036}" destId="{3AAE0A5E-496C-4F8D-9A9C-9FC73C7CAFE4}" srcOrd="2" destOrd="0" parTransId="{C97DDA06-521B-4471-945D-52873495E51D}" sibTransId="{0F0FC320-5350-4C62-85C9-D2B7A640AF22}"/>
    <dgm:cxn modelId="{CBAEF913-8664-4A66-B930-4377BADFADCC}" type="presOf" srcId="{8981D3FA-3EBA-40B7-9A11-211CD28B4A53}" destId="{47AFDEBE-965C-4D6B-B2AD-2ADA54E715A8}" srcOrd="0" destOrd="0" presId="urn:microsoft.com/office/officeart/2005/8/layout/vList2"/>
    <dgm:cxn modelId="{70753863-F307-41BE-93A5-9BB98A566957}" srcId="{068A4380-C050-4189-9125-299BB6C54036}" destId="{96CC879A-0633-43B4-AFF6-0325A9418F5B}" srcOrd="0" destOrd="0" parTransId="{DCD63DCF-757C-404E-A567-8358079B0C79}" sibTransId="{0F907679-7D61-4A59-9AA2-D3F6D371D756}"/>
    <dgm:cxn modelId="{DB90CED0-C49E-4E88-BE7E-6BEBA037C9B2}" type="presParOf" srcId="{6D135DF8-592C-4CE0-BDA7-0C9B9A0916C4}" destId="{2763F734-FB20-4B28-81B1-2302C235F6FC}" srcOrd="0" destOrd="0" presId="urn:microsoft.com/office/officeart/2005/8/layout/vList2"/>
    <dgm:cxn modelId="{8E3690E9-DD2D-499F-89DB-BED1A0815CDF}" type="presParOf" srcId="{6D135DF8-592C-4CE0-BDA7-0C9B9A0916C4}" destId="{E5C8205A-467B-425A-A348-EBEA94F08284}" srcOrd="1" destOrd="0" presId="urn:microsoft.com/office/officeart/2005/8/layout/vList2"/>
    <dgm:cxn modelId="{67991724-8359-457F-81B0-45E66D6B90A4}" type="presParOf" srcId="{6D135DF8-592C-4CE0-BDA7-0C9B9A0916C4}" destId="{47AFDEBE-965C-4D6B-B2AD-2ADA54E715A8}" srcOrd="2" destOrd="0" presId="urn:microsoft.com/office/officeart/2005/8/layout/vList2"/>
    <dgm:cxn modelId="{D51EC6A9-9721-4252-A27F-0610388F5B85}" type="presParOf" srcId="{6D135DF8-592C-4CE0-BDA7-0C9B9A0916C4}" destId="{5BD7C4B9-9B40-4510-975C-C9B4EC0D8169}" srcOrd="3" destOrd="0" presId="urn:microsoft.com/office/officeart/2005/8/layout/vList2"/>
    <dgm:cxn modelId="{27389060-78E1-403D-94EA-393F748222B5}" type="presParOf" srcId="{6D135DF8-592C-4CE0-BDA7-0C9B9A0916C4}" destId="{EA3A060D-4A1E-431D-8C43-89AC4F4E354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5015AF-BBBA-449F-A038-C489516578C5}"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836D38B9-24DC-4C42-83A4-3E575A7914E8}">
      <dgm:prSet phldrT="[Texto]"/>
      <dgm:spPr/>
      <dgm:t>
        <a:bodyPr/>
        <a:lstStyle/>
        <a:p>
          <a:pPr algn="l"/>
          <a:r>
            <a:rPr lang="pt-BR" dirty="0"/>
            <a:t>Usar ou divulgar informação privilegiada</a:t>
          </a:r>
        </a:p>
      </dgm:t>
    </dgm:pt>
    <dgm:pt modelId="{A16AEB79-3DC9-412C-8313-D9F79D714E91}" type="parTrans" cxnId="{2C5C8E56-B25D-43D7-837C-C9157F4819D1}">
      <dgm:prSet/>
      <dgm:spPr/>
      <dgm:t>
        <a:bodyPr/>
        <a:lstStyle/>
        <a:p>
          <a:pPr algn="l"/>
          <a:endParaRPr lang="pt-BR"/>
        </a:p>
      </dgm:t>
    </dgm:pt>
    <dgm:pt modelId="{F511542E-EB36-4E27-9745-2118B136684B}" type="sibTrans" cxnId="{2C5C8E56-B25D-43D7-837C-C9157F4819D1}">
      <dgm:prSet/>
      <dgm:spPr/>
      <dgm:t>
        <a:bodyPr/>
        <a:lstStyle/>
        <a:p>
          <a:pPr algn="l"/>
          <a:endParaRPr lang="pt-BR"/>
        </a:p>
      </dgm:t>
    </dgm:pt>
    <dgm:pt modelId="{3DA471C1-3677-49E4-90D2-8CD172771A9F}">
      <dgm:prSet phldrT="[Texto]"/>
      <dgm:spPr/>
      <dgm:t>
        <a:bodyPr/>
        <a:lstStyle/>
        <a:p>
          <a:pPr algn="l"/>
          <a:r>
            <a:rPr lang="pt-BR" dirty="0"/>
            <a:t>Relacionar-se com PF/PJ que tenha interesse em decisão sua</a:t>
          </a:r>
        </a:p>
      </dgm:t>
    </dgm:pt>
    <dgm:pt modelId="{76FA9672-05EB-4465-A431-D4E71F646750}" type="parTrans" cxnId="{0826FC40-B056-45D2-B8B1-F658B7EA943E}">
      <dgm:prSet/>
      <dgm:spPr/>
      <dgm:t>
        <a:bodyPr/>
        <a:lstStyle/>
        <a:p>
          <a:pPr algn="l"/>
          <a:endParaRPr lang="pt-BR"/>
        </a:p>
      </dgm:t>
    </dgm:pt>
    <dgm:pt modelId="{E0C8DEC0-C380-4B28-B961-598BEE0C73AC}" type="sibTrans" cxnId="{0826FC40-B056-45D2-B8B1-F658B7EA943E}">
      <dgm:prSet/>
      <dgm:spPr/>
      <dgm:t>
        <a:bodyPr/>
        <a:lstStyle/>
        <a:p>
          <a:pPr algn="l"/>
          <a:endParaRPr lang="pt-BR"/>
        </a:p>
      </dgm:t>
    </dgm:pt>
    <dgm:pt modelId="{EA23268F-3597-4499-B6C2-F566AEA7A64F}">
      <dgm:prSet phldrT="[Texto]"/>
      <dgm:spPr/>
      <dgm:t>
        <a:bodyPr/>
        <a:lstStyle/>
        <a:p>
          <a:pPr algn="l"/>
          <a:r>
            <a:rPr lang="pt-BR" dirty="0"/>
            <a:t>Exercer atividade incompatível com seu cargo ou emprego</a:t>
          </a:r>
        </a:p>
      </dgm:t>
    </dgm:pt>
    <dgm:pt modelId="{9C09BBD4-C8E3-4B3C-BB4D-5882C0F5B1B7}" type="parTrans" cxnId="{91B5E6D5-3D35-4625-9D23-1A19479AC2DC}">
      <dgm:prSet/>
      <dgm:spPr/>
      <dgm:t>
        <a:bodyPr/>
        <a:lstStyle/>
        <a:p>
          <a:pPr algn="l"/>
          <a:endParaRPr lang="pt-BR"/>
        </a:p>
      </dgm:t>
    </dgm:pt>
    <dgm:pt modelId="{E525598A-FCAF-4F41-9D01-D8D7AAF7B5DC}" type="sibTrans" cxnId="{91B5E6D5-3D35-4625-9D23-1A19479AC2DC}">
      <dgm:prSet/>
      <dgm:spPr/>
      <dgm:t>
        <a:bodyPr/>
        <a:lstStyle/>
        <a:p>
          <a:pPr algn="l"/>
          <a:endParaRPr lang="pt-BR"/>
        </a:p>
      </dgm:t>
    </dgm:pt>
    <dgm:pt modelId="{6A1D8086-143B-4AF0-B436-B9B5F8AE4329}">
      <dgm:prSet phldrT="[Texto]"/>
      <dgm:spPr/>
      <dgm:t>
        <a:bodyPr/>
        <a:lstStyle/>
        <a:p>
          <a:pPr algn="l"/>
          <a:r>
            <a:rPr lang="pt-BR" dirty="0"/>
            <a:t>Prestar serviços a empresa controlada, regulada ou fiscalizada por seu órgão</a:t>
          </a:r>
        </a:p>
      </dgm:t>
    </dgm:pt>
    <dgm:pt modelId="{F4686B73-E5CD-45FC-B440-F78548F76241}" type="parTrans" cxnId="{DF284BC3-5241-4B3F-AB65-DE25B0136307}">
      <dgm:prSet/>
      <dgm:spPr/>
      <dgm:t>
        <a:bodyPr/>
        <a:lstStyle/>
        <a:p>
          <a:pPr algn="l"/>
          <a:endParaRPr lang="pt-BR"/>
        </a:p>
      </dgm:t>
    </dgm:pt>
    <dgm:pt modelId="{26F65139-91C4-46B7-A426-0429B5A5095D}" type="sibTrans" cxnId="{DF284BC3-5241-4B3F-AB65-DE25B0136307}">
      <dgm:prSet/>
      <dgm:spPr/>
      <dgm:t>
        <a:bodyPr/>
        <a:lstStyle/>
        <a:p>
          <a:pPr algn="l"/>
          <a:endParaRPr lang="pt-BR"/>
        </a:p>
      </dgm:t>
    </dgm:pt>
    <dgm:pt modelId="{DDB7B864-CAED-4C8C-B78A-10DC60BF7C9E}">
      <dgm:prSet phldrT="[Texto]"/>
      <dgm:spPr/>
      <dgm:t>
        <a:bodyPr/>
        <a:lstStyle/>
        <a:p>
          <a:pPr algn="l"/>
          <a:r>
            <a:rPr lang="pt-BR" dirty="0"/>
            <a:t>Representar interesses privados junto à Administração</a:t>
          </a:r>
        </a:p>
      </dgm:t>
    </dgm:pt>
    <dgm:pt modelId="{C37C3882-BEA2-44A8-8F7C-4A5EADAC77E7}" type="parTrans" cxnId="{89127D1D-CCDB-46EC-8CF2-27E37A4F1B6E}">
      <dgm:prSet/>
      <dgm:spPr/>
      <dgm:t>
        <a:bodyPr/>
        <a:lstStyle/>
        <a:p>
          <a:pPr algn="l"/>
          <a:endParaRPr lang="pt-BR"/>
        </a:p>
      </dgm:t>
    </dgm:pt>
    <dgm:pt modelId="{A02C9A66-B971-4E99-8114-305EDB22B886}" type="sibTrans" cxnId="{89127D1D-CCDB-46EC-8CF2-27E37A4F1B6E}">
      <dgm:prSet/>
      <dgm:spPr/>
      <dgm:t>
        <a:bodyPr/>
        <a:lstStyle/>
        <a:p>
          <a:pPr algn="l"/>
          <a:endParaRPr lang="pt-BR"/>
        </a:p>
      </dgm:t>
    </dgm:pt>
    <dgm:pt modelId="{95373EE2-06EA-4700-9B5D-5FCB44796213}">
      <dgm:prSet phldrT="[Texto]"/>
      <dgm:spPr/>
      <dgm:t>
        <a:bodyPr/>
        <a:lstStyle/>
        <a:p>
          <a:pPr algn="l"/>
          <a:r>
            <a:rPr lang="pt-BR" dirty="0"/>
            <a:t>Praticar ato em benefício de PJ de que participe o servidor ou seu parente</a:t>
          </a:r>
        </a:p>
      </dgm:t>
    </dgm:pt>
    <dgm:pt modelId="{7BE4FC1A-B3E8-4192-9F23-CB6CF0F66395}" type="parTrans" cxnId="{D181F588-C8B2-465E-8596-6D16E2EB1D9F}">
      <dgm:prSet/>
      <dgm:spPr/>
      <dgm:t>
        <a:bodyPr/>
        <a:lstStyle/>
        <a:p>
          <a:pPr algn="l"/>
          <a:endParaRPr lang="pt-BR"/>
        </a:p>
      </dgm:t>
    </dgm:pt>
    <dgm:pt modelId="{9A40D088-7ECF-473C-829E-A07499507565}" type="sibTrans" cxnId="{D181F588-C8B2-465E-8596-6D16E2EB1D9F}">
      <dgm:prSet/>
      <dgm:spPr/>
      <dgm:t>
        <a:bodyPr/>
        <a:lstStyle/>
        <a:p>
          <a:pPr algn="l"/>
          <a:endParaRPr lang="pt-BR"/>
        </a:p>
      </dgm:t>
    </dgm:pt>
    <dgm:pt modelId="{9A6F1BA5-1ED2-44C4-AA32-D92E71FB11B6}">
      <dgm:prSet phldrT="[Texto]"/>
      <dgm:spPr/>
      <dgm:t>
        <a:bodyPr/>
        <a:lstStyle/>
        <a:p>
          <a:pPr algn="l"/>
          <a:r>
            <a:rPr lang="pt-BR" dirty="0"/>
            <a:t>Receber presente de quem tenha interesse em decisão sua</a:t>
          </a:r>
        </a:p>
      </dgm:t>
    </dgm:pt>
    <dgm:pt modelId="{BDA15ADF-0ABB-4A2F-A312-CA5BB62773DC}" type="parTrans" cxnId="{AA8F8A7E-7650-413D-A04B-8312D414854C}">
      <dgm:prSet/>
      <dgm:spPr/>
      <dgm:t>
        <a:bodyPr/>
        <a:lstStyle/>
        <a:p>
          <a:pPr algn="l"/>
          <a:endParaRPr lang="pt-BR"/>
        </a:p>
      </dgm:t>
    </dgm:pt>
    <dgm:pt modelId="{3B04E93F-0659-4B71-A16B-D91EC2F4D2DE}" type="sibTrans" cxnId="{AA8F8A7E-7650-413D-A04B-8312D414854C}">
      <dgm:prSet/>
      <dgm:spPr/>
      <dgm:t>
        <a:bodyPr/>
        <a:lstStyle/>
        <a:p>
          <a:pPr algn="l"/>
          <a:endParaRPr lang="pt-BR"/>
        </a:p>
      </dgm:t>
    </dgm:pt>
    <dgm:pt modelId="{08E19A0E-72E7-4B08-A50B-2D6C6BAB4CD5}" type="pres">
      <dgm:prSet presAssocID="{A35015AF-BBBA-449F-A038-C489516578C5}" presName="linear" presStyleCnt="0">
        <dgm:presLayoutVars>
          <dgm:animLvl val="lvl"/>
          <dgm:resizeHandles val="exact"/>
        </dgm:presLayoutVars>
      </dgm:prSet>
      <dgm:spPr/>
      <dgm:t>
        <a:bodyPr/>
        <a:lstStyle/>
        <a:p>
          <a:endParaRPr lang="pt-BR"/>
        </a:p>
      </dgm:t>
    </dgm:pt>
    <dgm:pt modelId="{76D6D5BE-FA1B-4935-877C-CB0DEAA183C4}" type="pres">
      <dgm:prSet presAssocID="{836D38B9-24DC-4C42-83A4-3E575A7914E8}" presName="parentText" presStyleLbl="node1" presStyleIdx="0" presStyleCnt="7">
        <dgm:presLayoutVars>
          <dgm:chMax val="0"/>
          <dgm:bulletEnabled val="1"/>
        </dgm:presLayoutVars>
      </dgm:prSet>
      <dgm:spPr>
        <a:prstGeom prst="rect">
          <a:avLst/>
        </a:prstGeom>
      </dgm:spPr>
      <dgm:t>
        <a:bodyPr/>
        <a:lstStyle/>
        <a:p>
          <a:endParaRPr lang="pt-BR"/>
        </a:p>
      </dgm:t>
    </dgm:pt>
    <dgm:pt modelId="{0F4ED305-09BB-477C-919E-9696FDD08A01}" type="pres">
      <dgm:prSet presAssocID="{F511542E-EB36-4E27-9745-2118B136684B}" presName="spacer" presStyleCnt="0"/>
      <dgm:spPr/>
    </dgm:pt>
    <dgm:pt modelId="{410DCA8C-D6E3-4D65-B68A-7EA425E91D96}" type="pres">
      <dgm:prSet presAssocID="{3DA471C1-3677-49E4-90D2-8CD172771A9F}" presName="parentText" presStyleLbl="node1" presStyleIdx="1" presStyleCnt="7">
        <dgm:presLayoutVars>
          <dgm:chMax val="0"/>
          <dgm:bulletEnabled val="1"/>
        </dgm:presLayoutVars>
      </dgm:prSet>
      <dgm:spPr>
        <a:prstGeom prst="rect">
          <a:avLst/>
        </a:prstGeom>
      </dgm:spPr>
      <dgm:t>
        <a:bodyPr/>
        <a:lstStyle/>
        <a:p>
          <a:endParaRPr lang="pt-BR"/>
        </a:p>
      </dgm:t>
    </dgm:pt>
    <dgm:pt modelId="{8B1C4809-AF04-49AD-9D7A-0BB90B230620}" type="pres">
      <dgm:prSet presAssocID="{E0C8DEC0-C380-4B28-B961-598BEE0C73AC}" presName="spacer" presStyleCnt="0"/>
      <dgm:spPr/>
    </dgm:pt>
    <dgm:pt modelId="{9DCBD6B0-697E-4419-9610-F6B117E0EF84}" type="pres">
      <dgm:prSet presAssocID="{EA23268F-3597-4499-B6C2-F566AEA7A64F}" presName="parentText" presStyleLbl="node1" presStyleIdx="2" presStyleCnt="7">
        <dgm:presLayoutVars>
          <dgm:chMax val="0"/>
          <dgm:bulletEnabled val="1"/>
        </dgm:presLayoutVars>
      </dgm:prSet>
      <dgm:spPr>
        <a:prstGeom prst="rect">
          <a:avLst/>
        </a:prstGeom>
      </dgm:spPr>
      <dgm:t>
        <a:bodyPr/>
        <a:lstStyle/>
        <a:p>
          <a:endParaRPr lang="pt-BR"/>
        </a:p>
      </dgm:t>
    </dgm:pt>
    <dgm:pt modelId="{1C8B3CB7-61CF-440F-A1FF-400AB9C089A8}" type="pres">
      <dgm:prSet presAssocID="{E525598A-FCAF-4F41-9D01-D8D7AAF7B5DC}" presName="spacer" presStyleCnt="0"/>
      <dgm:spPr/>
    </dgm:pt>
    <dgm:pt modelId="{B7092165-3180-4515-A166-C658AA8A7887}" type="pres">
      <dgm:prSet presAssocID="{DDB7B864-CAED-4C8C-B78A-10DC60BF7C9E}" presName="parentText" presStyleLbl="node1" presStyleIdx="3" presStyleCnt="7">
        <dgm:presLayoutVars>
          <dgm:chMax val="0"/>
          <dgm:bulletEnabled val="1"/>
        </dgm:presLayoutVars>
      </dgm:prSet>
      <dgm:spPr>
        <a:prstGeom prst="rect">
          <a:avLst/>
        </a:prstGeom>
      </dgm:spPr>
      <dgm:t>
        <a:bodyPr/>
        <a:lstStyle/>
        <a:p>
          <a:endParaRPr lang="pt-BR"/>
        </a:p>
      </dgm:t>
    </dgm:pt>
    <dgm:pt modelId="{0B08FFA1-B1D3-42FA-A5B8-0FF2A2275755}" type="pres">
      <dgm:prSet presAssocID="{A02C9A66-B971-4E99-8114-305EDB22B886}" presName="spacer" presStyleCnt="0"/>
      <dgm:spPr/>
    </dgm:pt>
    <dgm:pt modelId="{D7F39D7C-36CB-4B7B-8981-D4DAC83E259A}" type="pres">
      <dgm:prSet presAssocID="{95373EE2-06EA-4700-9B5D-5FCB44796213}" presName="parentText" presStyleLbl="node1" presStyleIdx="4" presStyleCnt="7">
        <dgm:presLayoutVars>
          <dgm:chMax val="0"/>
          <dgm:bulletEnabled val="1"/>
        </dgm:presLayoutVars>
      </dgm:prSet>
      <dgm:spPr>
        <a:prstGeom prst="rect">
          <a:avLst/>
        </a:prstGeom>
      </dgm:spPr>
      <dgm:t>
        <a:bodyPr/>
        <a:lstStyle/>
        <a:p>
          <a:endParaRPr lang="pt-BR"/>
        </a:p>
      </dgm:t>
    </dgm:pt>
    <dgm:pt modelId="{9BBE703A-F18C-4826-A576-30C44E5D2CD9}" type="pres">
      <dgm:prSet presAssocID="{9A40D088-7ECF-473C-829E-A07499507565}" presName="spacer" presStyleCnt="0"/>
      <dgm:spPr/>
    </dgm:pt>
    <dgm:pt modelId="{AAA47FD8-942E-4B78-A5BC-EF5563CD5EDB}" type="pres">
      <dgm:prSet presAssocID="{9A6F1BA5-1ED2-44C4-AA32-D92E71FB11B6}" presName="parentText" presStyleLbl="node1" presStyleIdx="5" presStyleCnt="7">
        <dgm:presLayoutVars>
          <dgm:chMax val="0"/>
          <dgm:bulletEnabled val="1"/>
        </dgm:presLayoutVars>
      </dgm:prSet>
      <dgm:spPr>
        <a:prstGeom prst="rect">
          <a:avLst/>
        </a:prstGeom>
      </dgm:spPr>
      <dgm:t>
        <a:bodyPr/>
        <a:lstStyle/>
        <a:p>
          <a:endParaRPr lang="pt-BR"/>
        </a:p>
      </dgm:t>
    </dgm:pt>
    <dgm:pt modelId="{7773EEE0-815B-451F-AA46-F2BD47462C85}" type="pres">
      <dgm:prSet presAssocID="{3B04E93F-0659-4B71-A16B-D91EC2F4D2DE}" presName="spacer" presStyleCnt="0"/>
      <dgm:spPr/>
    </dgm:pt>
    <dgm:pt modelId="{06264ED2-1C33-4017-A621-5404B206FCA0}" type="pres">
      <dgm:prSet presAssocID="{6A1D8086-143B-4AF0-B436-B9B5F8AE4329}" presName="parentText" presStyleLbl="node1" presStyleIdx="6" presStyleCnt="7">
        <dgm:presLayoutVars>
          <dgm:chMax val="0"/>
          <dgm:bulletEnabled val="1"/>
        </dgm:presLayoutVars>
      </dgm:prSet>
      <dgm:spPr>
        <a:prstGeom prst="rect">
          <a:avLst/>
        </a:prstGeom>
      </dgm:spPr>
      <dgm:t>
        <a:bodyPr/>
        <a:lstStyle/>
        <a:p>
          <a:endParaRPr lang="pt-BR"/>
        </a:p>
      </dgm:t>
    </dgm:pt>
  </dgm:ptLst>
  <dgm:cxnLst>
    <dgm:cxn modelId="{5E2853C8-355D-4CC8-A36D-AAB9376D3F7E}" type="presOf" srcId="{EA23268F-3597-4499-B6C2-F566AEA7A64F}" destId="{9DCBD6B0-697E-4419-9610-F6B117E0EF84}" srcOrd="0" destOrd="0" presId="urn:microsoft.com/office/officeart/2005/8/layout/vList2"/>
    <dgm:cxn modelId="{89127D1D-CCDB-46EC-8CF2-27E37A4F1B6E}" srcId="{A35015AF-BBBA-449F-A038-C489516578C5}" destId="{DDB7B864-CAED-4C8C-B78A-10DC60BF7C9E}" srcOrd="3" destOrd="0" parTransId="{C37C3882-BEA2-44A8-8F7C-4A5EADAC77E7}" sibTransId="{A02C9A66-B971-4E99-8114-305EDB22B886}"/>
    <dgm:cxn modelId="{91B5E6D5-3D35-4625-9D23-1A19479AC2DC}" srcId="{A35015AF-BBBA-449F-A038-C489516578C5}" destId="{EA23268F-3597-4499-B6C2-F566AEA7A64F}" srcOrd="2" destOrd="0" parTransId="{9C09BBD4-C8E3-4B3C-BB4D-5882C0F5B1B7}" sibTransId="{E525598A-FCAF-4F41-9D01-D8D7AAF7B5DC}"/>
    <dgm:cxn modelId="{AA8F8A7E-7650-413D-A04B-8312D414854C}" srcId="{A35015AF-BBBA-449F-A038-C489516578C5}" destId="{9A6F1BA5-1ED2-44C4-AA32-D92E71FB11B6}" srcOrd="5" destOrd="0" parTransId="{BDA15ADF-0ABB-4A2F-A312-CA5BB62773DC}" sibTransId="{3B04E93F-0659-4B71-A16B-D91EC2F4D2DE}"/>
    <dgm:cxn modelId="{FFEBAD79-6C9B-4BAC-8B75-A738A3602F2A}" type="presOf" srcId="{95373EE2-06EA-4700-9B5D-5FCB44796213}" destId="{D7F39D7C-36CB-4B7B-8981-D4DAC83E259A}" srcOrd="0" destOrd="0" presId="urn:microsoft.com/office/officeart/2005/8/layout/vList2"/>
    <dgm:cxn modelId="{DF284BC3-5241-4B3F-AB65-DE25B0136307}" srcId="{A35015AF-BBBA-449F-A038-C489516578C5}" destId="{6A1D8086-143B-4AF0-B436-B9B5F8AE4329}" srcOrd="6" destOrd="0" parTransId="{F4686B73-E5CD-45FC-B440-F78548F76241}" sibTransId="{26F65139-91C4-46B7-A426-0429B5A5095D}"/>
    <dgm:cxn modelId="{6AA652E8-C3FC-45F1-9145-431DBE83563E}" type="presOf" srcId="{6A1D8086-143B-4AF0-B436-B9B5F8AE4329}" destId="{06264ED2-1C33-4017-A621-5404B206FCA0}" srcOrd="0" destOrd="0" presId="urn:microsoft.com/office/officeart/2005/8/layout/vList2"/>
    <dgm:cxn modelId="{DF954334-2868-456A-B994-3C5E5C7C4422}" type="presOf" srcId="{A35015AF-BBBA-449F-A038-C489516578C5}" destId="{08E19A0E-72E7-4B08-A50B-2D6C6BAB4CD5}" srcOrd="0" destOrd="0" presId="urn:microsoft.com/office/officeart/2005/8/layout/vList2"/>
    <dgm:cxn modelId="{C0B8193E-54FE-4357-B632-1382AC841F4D}" type="presOf" srcId="{3DA471C1-3677-49E4-90D2-8CD172771A9F}" destId="{410DCA8C-D6E3-4D65-B68A-7EA425E91D96}" srcOrd="0" destOrd="0" presId="urn:microsoft.com/office/officeart/2005/8/layout/vList2"/>
    <dgm:cxn modelId="{3F690424-3891-44BE-AA69-622D1B892110}" type="presOf" srcId="{836D38B9-24DC-4C42-83A4-3E575A7914E8}" destId="{76D6D5BE-FA1B-4935-877C-CB0DEAA183C4}" srcOrd="0" destOrd="0" presId="urn:microsoft.com/office/officeart/2005/8/layout/vList2"/>
    <dgm:cxn modelId="{2C5C8E56-B25D-43D7-837C-C9157F4819D1}" srcId="{A35015AF-BBBA-449F-A038-C489516578C5}" destId="{836D38B9-24DC-4C42-83A4-3E575A7914E8}" srcOrd="0" destOrd="0" parTransId="{A16AEB79-3DC9-412C-8313-D9F79D714E91}" sibTransId="{F511542E-EB36-4E27-9745-2118B136684B}"/>
    <dgm:cxn modelId="{0826FC40-B056-45D2-B8B1-F658B7EA943E}" srcId="{A35015AF-BBBA-449F-A038-C489516578C5}" destId="{3DA471C1-3677-49E4-90D2-8CD172771A9F}" srcOrd="1" destOrd="0" parTransId="{76FA9672-05EB-4465-A431-D4E71F646750}" sibTransId="{E0C8DEC0-C380-4B28-B961-598BEE0C73AC}"/>
    <dgm:cxn modelId="{D181F588-C8B2-465E-8596-6D16E2EB1D9F}" srcId="{A35015AF-BBBA-449F-A038-C489516578C5}" destId="{95373EE2-06EA-4700-9B5D-5FCB44796213}" srcOrd="4" destOrd="0" parTransId="{7BE4FC1A-B3E8-4192-9F23-CB6CF0F66395}" sibTransId="{9A40D088-7ECF-473C-829E-A07499507565}"/>
    <dgm:cxn modelId="{7893A35D-1303-48DE-842D-6A5169556EC4}" type="presOf" srcId="{9A6F1BA5-1ED2-44C4-AA32-D92E71FB11B6}" destId="{AAA47FD8-942E-4B78-A5BC-EF5563CD5EDB}" srcOrd="0" destOrd="0" presId="urn:microsoft.com/office/officeart/2005/8/layout/vList2"/>
    <dgm:cxn modelId="{EDB4B5F7-E302-4721-A5F7-C454D1443616}" type="presOf" srcId="{DDB7B864-CAED-4C8C-B78A-10DC60BF7C9E}" destId="{B7092165-3180-4515-A166-C658AA8A7887}" srcOrd="0" destOrd="0" presId="urn:microsoft.com/office/officeart/2005/8/layout/vList2"/>
    <dgm:cxn modelId="{96AE4E8E-6C8F-48D5-8366-E1E3E661676E}" type="presParOf" srcId="{08E19A0E-72E7-4B08-A50B-2D6C6BAB4CD5}" destId="{76D6D5BE-FA1B-4935-877C-CB0DEAA183C4}" srcOrd="0" destOrd="0" presId="urn:microsoft.com/office/officeart/2005/8/layout/vList2"/>
    <dgm:cxn modelId="{B45CA45F-28C2-41EC-9AF8-2A57F9DFA267}" type="presParOf" srcId="{08E19A0E-72E7-4B08-A50B-2D6C6BAB4CD5}" destId="{0F4ED305-09BB-477C-919E-9696FDD08A01}" srcOrd="1" destOrd="0" presId="urn:microsoft.com/office/officeart/2005/8/layout/vList2"/>
    <dgm:cxn modelId="{2F24A54F-D7D4-4D37-8B30-0AE0239C25C2}" type="presParOf" srcId="{08E19A0E-72E7-4B08-A50B-2D6C6BAB4CD5}" destId="{410DCA8C-D6E3-4D65-B68A-7EA425E91D96}" srcOrd="2" destOrd="0" presId="urn:microsoft.com/office/officeart/2005/8/layout/vList2"/>
    <dgm:cxn modelId="{D6576955-D9C9-44A2-83A3-ED99A9818C34}" type="presParOf" srcId="{08E19A0E-72E7-4B08-A50B-2D6C6BAB4CD5}" destId="{8B1C4809-AF04-49AD-9D7A-0BB90B230620}" srcOrd="3" destOrd="0" presId="urn:microsoft.com/office/officeart/2005/8/layout/vList2"/>
    <dgm:cxn modelId="{F2B2FCB9-9DCD-4243-A4B5-B0F6D34A645B}" type="presParOf" srcId="{08E19A0E-72E7-4B08-A50B-2D6C6BAB4CD5}" destId="{9DCBD6B0-697E-4419-9610-F6B117E0EF84}" srcOrd="4" destOrd="0" presId="urn:microsoft.com/office/officeart/2005/8/layout/vList2"/>
    <dgm:cxn modelId="{F9EDE89D-75CE-4915-92F8-FA8DD8764176}" type="presParOf" srcId="{08E19A0E-72E7-4B08-A50B-2D6C6BAB4CD5}" destId="{1C8B3CB7-61CF-440F-A1FF-400AB9C089A8}" srcOrd="5" destOrd="0" presId="urn:microsoft.com/office/officeart/2005/8/layout/vList2"/>
    <dgm:cxn modelId="{4DB685C2-4A01-4CF1-AACB-BF1BAD3C861B}" type="presParOf" srcId="{08E19A0E-72E7-4B08-A50B-2D6C6BAB4CD5}" destId="{B7092165-3180-4515-A166-C658AA8A7887}" srcOrd="6" destOrd="0" presId="urn:microsoft.com/office/officeart/2005/8/layout/vList2"/>
    <dgm:cxn modelId="{113F1FDD-4DAC-4A37-AD0E-3F845B01AB1D}" type="presParOf" srcId="{08E19A0E-72E7-4B08-A50B-2D6C6BAB4CD5}" destId="{0B08FFA1-B1D3-42FA-A5B8-0FF2A2275755}" srcOrd="7" destOrd="0" presId="urn:microsoft.com/office/officeart/2005/8/layout/vList2"/>
    <dgm:cxn modelId="{830EAFF4-58D7-4AC6-9673-A951316A7F08}" type="presParOf" srcId="{08E19A0E-72E7-4B08-A50B-2D6C6BAB4CD5}" destId="{D7F39D7C-36CB-4B7B-8981-D4DAC83E259A}" srcOrd="8" destOrd="0" presId="urn:microsoft.com/office/officeart/2005/8/layout/vList2"/>
    <dgm:cxn modelId="{E9B3A9BB-1BB1-4245-9E87-65DEC64D6CA2}" type="presParOf" srcId="{08E19A0E-72E7-4B08-A50B-2D6C6BAB4CD5}" destId="{9BBE703A-F18C-4826-A576-30C44E5D2CD9}" srcOrd="9" destOrd="0" presId="urn:microsoft.com/office/officeart/2005/8/layout/vList2"/>
    <dgm:cxn modelId="{8FC7A7EF-AA38-4FB1-AB3C-7CCC907C7293}" type="presParOf" srcId="{08E19A0E-72E7-4B08-A50B-2D6C6BAB4CD5}" destId="{AAA47FD8-942E-4B78-A5BC-EF5563CD5EDB}" srcOrd="10" destOrd="0" presId="urn:microsoft.com/office/officeart/2005/8/layout/vList2"/>
    <dgm:cxn modelId="{0921343C-C003-4EA8-85E7-184B664B58A1}" type="presParOf" srcId="{08E19A0E-72E7-4B08-A50B-2D6C6BAB4CD5}" destId="{7773EEE0-815B-451F-AA46-F2BD47462C85}" srcOrd="11" destOrd="0" presId="urn:microsoft.com/office/officeart/2005/8/layout/vList2"/>
    <dgm:cxn modelId="{82337880-5310-4AB8-801B-78C2E458EDD0}" type="presParOf" srcId="{08E19A0E-72E7-4B08-A50B-2D6C6BAB4CD5}" destId="{06264ED2-1C33-4017-A621-5404B206FCA0}"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5015AF-BBBA-449F-A038-C489516578C5}"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836D38B9-24DC-4C42-83A4-3E575A7914E8}">
      <dgm:prSet phldrT="[Texto]"/>
      <dgm:spPr/>
      <dgm:t>
        <a:bodyPr/>
        <a:lstStyle/>
        <a:p>
          <a:pPr algn="l"/>
          <a:r>
            <a:rPr lang="pt-BR" dirty="0"/>
            <a:t>Divulgar ou fazer uso de informação privilegiada, em proveito próprio ou de terceiro, obtida em razão das atividades exercidas</a:t>
          </a:r>
        </a:p>
      </dgm:t>
    </dgm:pt>
    <dgm:pt modelId="{A16AEB79-3DC9-412C-8313-D9F79D714E91}" type="parTrans" cxnId="{2C5C8E56-B25D-43D7-837C-C9157F4819D1}">
      <dgm:prSet/>
      <dgm:spPr/>
      <dgm:t>
        <a:bodyPr/>
        <a:lstStyle/>
        <a:p>
          <a:pPr algn="l"/>
          <a:endParaRPr lang="pt-BR"/>
        </a:p>
      </dgm:t>
    </dgm:pt>
    <dgm:pt modelId="{F511542E-EB36-4E27-9745-2118B136684B}" type="sibTrans" cxnId="{2C5C8E56-B25D-43D7-837C-C9157F4819D1}">
      <dgm:prSet/>
      <dgm:spPr/>
      <dgm:t>
        <a:bodyPr/>
        <a:lstStyle/>
        <a:p>
          <a:pPr algn="l"/>
          <a:endParaRPr lang="pt-BR"/>
        </a:p>
      </dgm:t>
    </dgm:pt>
    <dgm:pt modelId="{9897D32D-9E7D-451A-8195-8C51EECB7640}">
      <dgm:prSet phldrT="[Texto]"/>
      <dgm:spPr/>
      <dgm:t>
        <a:bodyPr/>
        <a:lstStyle/>
        <a:p>
          <a:pPr algn="l"/>
          <a:r>
            <a:rPr lang="pt-BR" dirty="0"/>
            <a:t>O simples acesso a informação privilegiada não implica em conflito com uma atividade privada </a:t>
          </a:r>
        </a:p>
      </dgm:t>
    </dgm:pt>
    <dgm:pt modelId="{B00E37BE-E2D3-4C6E-8ED5-1BF0C1F57F84}" type="parTrans" cxnId="{338BFFC0-9776-4A92-9811-EDB00BEAE8C4}">
      <dgm:prSet/>
      <dgm:spPr/>
      <dgm:t>
        <a:bodyPr/>
        <a:lstStyle/>
        <a:p>
          <a:endParaRPr lang="pt-BR"/>
        </a:p>
      </dgm:t>
    </dgm:pt>
    <dgm:pt modelId="{609155B5-466D-4259-A7D0-1DAC6C325136}" type="sibTrans" cxnId="{338BFFC0-9776-4A92-9811-EDB00BEAE8C4}">
      <dgm:prSet/>
      <dgm:spPr/>
      <dgm:t>
        <a:bodyPr/>
        <a:lstStyle/>
        <a:p>
          <a:endParaRPr lang="pt-BR"/>
        </a:p>
      </dgm:t>
    </dgm:pt>
    <dgm:pt modelId="{4C09A1AA-8A1B-4E12-A2F7-A3ADD4111202}">
      <dgm:prSet phldrT="[Texto]"/>
      <dgm:spPr/>
      <dgm:t>
        <a:bodyPr/>
        <a:lstStyle/>
        <a:p>
          <a:pPr algn="l"/>
          <a:r>
            <a:rPr lang="pt-BR" dirty="0"/>
            <a:t>É necessário que essa informação seja divulgada ou utilizada, em proveito próprio ou de terceiro, no âmbito privado</a:t>
          </a:r>
        </a:p>
      </dgm:t>
    </dgm:pt>
    <dgm:pt modelId="{EC468BB3-B40A-4B5A-9EA7-6655FF6821C0}" type="parTrans" cxnId="{D2FD37F5-12ED-49A5-BA12-9172D3003BCC}">
      <dgm:prSet/>
      <dgm:spPr/>
      <dgm:t>
        <a:bodyPr/>
        <a:lstStyle/>
        <a:p>
          <a:endParaRPr lang="pt-BR"/>
        </a:p>
      </dgm:t>
    </dgm:pt>
    <dgm:pt modelId="{9FD04E52-4497-4EF6-89E8-7D56F19CFF00}" type="sibTrans" cxnId="{D2FD37F5-12ED-49A5-BA12-9172D3003BCC}">
      <dgm:prSet/>
      <dgm:spPr/>
      <dgm:t>
        <a:bodyPr/>
        <a:lstStyle/>
        <a:p>
          <a:endParaRPr lang="pt-BR"/>
        </a:p>
      </dgm:t>
    </dgm:pt>
    <dgm:pt modelId="{60D95E7D-0FC2-4D60-B87E-47F2CA105039}">
      <dgm:prSet phldrT="[Texto]"/>
      <dgm:spPr/>
      <dgm:t>
        <a:bodyPr/>
        <a:lstStyle/>
        <a:p>
          <a:pPr algn="l"/>
          <a:r>
            <a:rPr lang="pt-BR" dirty="0"/>
            <a:t>Caso o uso dessa informação possa ser segregado da atividade privada em questão, o conflito pode ser mitigado</a:t>
          </a:r>
        </a:p>
      </dgm:t>
    </dgm:pt>
    <dgm:pt modelId="{3D1318EA-3CC7-4C2E-AD40-22A9DBE3DAE8}" type="parTrans" cxnId="{DD20EAC3-58FF-480A-B3FB-DE1BFCD6AE77}">
      <dgm:prSet/>
      <dgm:spPr/>
      <dgm:t>
        <a:bodyPr/>
        <a:lstStyle/>
        <a:p>
          <a:endParaRPr lang="pt-BR"/>
        </a:p>
      </dgm:t>
    </dgm:pt>
    <dgm:pt modelId="{97E1F0CD-2A54-4A83-AE4F-29D57B6872CC}" type="sibTrans" cxnId="{DD20EAC3-58FF-480A-B3FB-DE1BFCD6AE77}">
      <dgm:prSet/>
      <dgm:spPr/>
      <dgm:t>
        <a:bodyPr/>
        <a:lstStyle/>
        <a:p>
          <a:endParaRPr lang="pt-BR"/>
        </a:p>
      </dgm:t>
    </dgm:pt>
    <dgm:pt modelId="{08E19A0E-72E7-4B08-A50B-2D6C6BAB4CD5}" type="pres">
      <dgm:prSet presAssocID="{A35015AF-BBBA-449F-A038-C489516578C5}" presName="linear" presStyleCnt="0">
        <dgm:presLayoutVars>
          <dgm:animLvl val="lvl"/>
          <dgm:resizeHandles val="exact"/>
        </dgm:presLayoutVars>
      </dgm:prSet>
      <dgm:spPr/>
      <dgm:t>
        <a:bodyPr/>
        <a:lstStyle/>
        <a:p>
          <a:endParaRPr lang="pt-BR"/>
        </a:p>
      </dgm:t>
    </dgm:pt>
    <dgm:pt modelId="{76D6D5BE-FA1B-4935-877C-CB0DEAA183C4}" type="pres">
      <dgm:prSet presAssocID="{836D38B9-24DC-4C42-83A4-3E575A7914E8}" presName="parentText" presStyleLbl="node1" presStyleIdx="0" presStyleCnt="1">
        <dgm:presLayoutVars>
          <dgm:chMax val="0"/>
          <dgm:bulletEnabled val="1"/>
        </dgm:presLayoutVars>
      </dgm:prSet>
      <dgm:spPr>
        <a:prstGeom prst="rect">
          <a:avLst/>
        </a:prstGeom>
      </dgm:spPr>
      <dgm:t>
        <a:bodyPr/>
        <a:lstStyle/>
        <a:p>
          <a:endParaRPr lang="pt-BR"/>
        </a:p>
      </dgm:t>
    </dgm:pt>
    <dgm:pt modelId="{3F1CFABF-878B-40E2-AC55-731A2E5E3FBE}" type="pres">
      <dgm:prSet presAssocID="{836D38B9-24DC-4C42-83A4-3E575A7914E8}" presName="childText" presStyleLbl="revTx" presStyleIdx="0" presStyleCnt="1">
        <dgm:presLayoutVars>
          <dgm:bulletEnabled val="1"/>
        </dgm:presLayoutVars>
      </dgm:prSet>
      <dgm:spPr/>
      <dgm:t>
        <a:bodyPr/>
        <a:lstStyle/>
        <a:p>
          <a:endParaRPr lang="pt-BR"/>
        </a:p>
      </dgm:t>
    </dgm:pt>
  </dgm:ptLst>
  <dgm:cxnLst>
    <dgm:cxn modelId="{2C5C8E56-B25D-43D7-837C-C9157F4819D1}" srcId="{A35015AF-BBBA-449F-A038-C489516578C5}" destId="{836D38B9-24DC-4C42-83A4-3E575A7914E8}" srcOrd="0" destOrd="0" parTransId="{A16AEB79-3DC9-412C-8313-D9F79D714E91}" sibTransId="{F511542E-EB36-4E27-9745-2118B136684B}"/>
    <dgm:cxn modelId="{AFFA9ED4-86B4-4534-9E68-36AB0CCC1A9C}" type="presOf" srcId="{9897D32D-9E7D-451A-8195-8C51EECB7640}" destId="{3F1CFABF-878B-40E2-AC55-731A2E5E3FBE}" srcOrd="0" destOrd="0" presId="urn:microsoft.com/office/officeart/2005/8/layout/vList2"/>
    <dgm:cxn modelId="{DF954334-2868-456A-B994-3C5E5C7C4422}" type="presOf" srcId="{A35015AF-BBBA-449F-A038-C489516578C5}" destId="{08E19A0E-72E7-4B08-A50B-2D6C6BAB4CD5}" srcOrd="0" destOrd="0" presId="urn:microsoft.com/office/officeart/2005/8/layout/vList2"/>
    <dgm:cxn modelId="{338BFFC0-9776-4A92-9811-EDB00BEAE8C4}" srcId="{836D38B9-24DC-4C42-83A4-3E575A7914E8}" destId="{9897D32D-9E7D-451A-8195-8C51EECB7640}" srcOrd="0" destOrd="0" parTransId="{B00E37BE-E2D3-4C6E-8ED5-1BF0C1F57F84}" sibTransId="{609155B5-466D-4259-A7D0-1DAC6C325136}"/>
    <dgm:cxn modelId="{ED2CAAB4-7395-4EB0-868A-55CA83547ADF}" type="presOf" srcId="{4C09A1AA-8A1B-4E12-A2F7-A3ADD4111202}" destId="{3F1CFABF-878B-40E2-AC55-731A2E5E3FBE}" srcOrd="0" destOrd="1" presId="urn:microsoft.com/office/officeart/2005/8/layout/vList2"/>
    <dgm:cxn modelId="{DD20EAC3-58FF-480A-B3FB-DE1BFCD6AE77}" srcId="{836D38B9-24DC-4C42-83A4-3E575A7914E8}" destId="{60D95E7D-0FC2-4D60-B87E-47F2CA105039}" srcOrd="2" destOrd="0" parTransId="{3D1318EA-3CC7-4C2E-AD40-22A9DBE3DAE8}" sibTransId="{97E1F0CD-2A54-4A83-AE4F-29D57B6872CC}"/>
    <dgm:cxn modelId="{3F690424-3891-44BE-AA69-622D1B892110}" type="presOf" srcId="{836D38B9-24DC-4C42-83A4-3E575A7914E8}" destId="{76D6D5BE-FA1B-4935-877C-CB0DEAA183C4}" srcOrd="0" destOrd="0" presId="urn:microsoft.com/office/officeart/2005/8/layout/vList2"/>
    <dgm:cxn modelId="{14F5F41E-C591-4A55-9845-29959FFCC63C}" type="presOf" srcId="{60D95E7D-0FC2-4D60-B87E-47F2CA105039}" destId="{3F1CFABF-878B-40E2-AC55-731A2E5E3FBE}" srcOrd="0" destOrd="2" presId="urn:microsoft.com/office/officeart/2005/8/layout/vList2"/>
    <dgm:cxn modelId="{D2FD37F5-12ED-49A5-BA12-9172D3003BCC}" srcId="{836D38B9-24DC-4C42-83A4-3E575A7914E8}" destId="{4C09A1AA-8A1B-4E12-A2F7-A3ADD4111202}" srcOrd="1" destOrd="0" parTransId="{EC468BB3-B40A-4B5A-9EA7-6655FF6821C0}" sibTransId="{9FD04E52-4497-4EF6-89E8-7D56F19CFF00}"/>
    <dgm:cxn modelId="{96AE4E8E-6C8F-48D5-8366-E1E3E661676E}" type="presParOf" srcId="{08E19A0E-72E7-4B08-A50B-2D6C6BAB4CD5}" destId="{76D6D5BE-FA1B-4935-877C-CB0DEAA183C4}" srcOrd="0" destOrd="0" presId="urn:microsoft.com/office/officeart/2005/8/layout/vList2"/>
    <dgm:cxn modelId="{A4CC2544-1F47-4A22-8603-EE87559924D8}" type="presParOf" srcId="{08E19A0E-72E7-4B08-A50B-2D6C6BAB4CD5}" destId="{3F1CFABF-878B-40E2-AC55-731A2E5E3F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35015AF-BBBA-449F-A038-C489516578C5}"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836D38B9-24DC-4C42-83A4-3E575A7914E8}">
      <dgm:prSet phldrT="[Texto]"/>
      <dgm:spPr/>
      <dgm:t>
        <a:bodyPr/>
        <a:lstStyle/>
        <a:p>
          <a:pPr algn="l"/>
          <a:r>
            <a:rPr lang="pt-BR" dirty="0"/>
            <a:t>Exercer atividade que implique a prestação de serviços ou a manutenção de relação de negócio com pessoa física ou jurídica que tenha interesse em decisão do agente público ou de colegiado do qual este participe</a:t>
          </a:r>
        </a:p>
      </dgm:t>
    </dgm:pt>
    <dgm:pt modelId="{A16AEB79-3DC9-412C-8313-D9F79D714E91}" type="parTrans" cxnId="{2C5C8E56-B25D-43D7-837C-C9157F4819D1}">
      <dgm:prSet/>
      <dgm:spPr/>
      <dgm:t>
        <a:bodyPr/>
        <a:lstStyle/>
        <a:p>
          <a:pPr algn="l"/>
          <a:endParaRPr lang="pt-BR"/>
        </a:p>
      </dgm:t>
    </dgm:pt>
    <dgm:pt modelId="{F511542E-EB36-4E27-9745-2118B136684B}" type="sibTrans" cxnId="{2C5C8E56-B25D-43D7-837C-C9157F4819D1}">
      <dgm:prSet/>
      <dgm:spPr/>
      <dgm:t>
        <a:bodyPr/>
        <a:lstStyle/>
        <a:p>
          <a:pPr algn="l"/>
          <a:endParaRPr lang="pt-BR"/>
        </a:p>
      </dgm:t>
    </dgm:pt>
    <dgm:pt modelId="{9897D32D-9E7D-451A-8195-8C51EECB7640}">
      <dgm:prSet phldrT="[Texto]"/>
      <dgm:spPr/>
      <dgm:t>
        <a:bodyPr/>
        <a:lstStyle/>
        <a:p>
          <a:pPr algn="l"/>
          <a:r>
            <a:rPr lang="pt-BR" dirty="0"/>
            <a:t>Agente recebe dinheiro de fonte que tem interesse em decisão sua</a:t>
          </a:r>
        </a:p>
      </dgm:t>
    </dgm:pt>
    <dgm:pt modelId="{B00E37BE-E2D3-4C6E-8ED5-1BF0C1F57F84}" type="parTrans" cxnId="{338BFFC0-9776-4A92-9811-EDB00BEAE8C4}">
      <dgm:prSet/>
      <dgm:spPr/>
      <dgm:t>
        <a:bodyPr/>
        <a:lstStyle/>
        <a:p>
          <a:endParaRPr lang="pt-BR"/>
        </a:p>
      </dgm:t>
    </dgm:pt>
    <dgm:pt modelId="{609155B5-466D-4259-A7D0-1DAC6C325136}" type="sibTrans" cxnId="{338BFFC0-9776-4A92-9811-EDB00BEAE8C4}">
      <dgm:prSet/>
      <dgm:spPr/>
      <dgm:t>
        <a:bodyPr/>
        <a:lstStyle/>
        <a:p>
          <a:endParaRPr lang="pt-BR"/>
        </a:p>
      </dgm:t>
    </dgm:pt>
    <dgm:pt modelId="{4C09A1AA-8A1B-4E12-A2F7-A3ADD4111202}">
      <dgm:prSet phldrT="[Texto]"/>
      <dgm:spPr/>
      <dgm:t>
        <a:bodyPr/>
        <a:lstStyle/>
        <a:p>
          <a:pPr algn="l"/>
          <a:r>
            <a:rPr lang="pt-BR" dirty="0"/>
            <a:t>Esse processo deve ser do interesse da pessoa com quem o agente se relaciona em âmbito privado</a:t>
          </a:r>
        </a:p>
      </dgm:t>
    </dgm:pt>
    <dgm:pt modelId="{EC468BB3-B40A-4B5A-9EA7-6655FF6821C0}" type="parTrans" cxnId="{D2FD37F5-12ED-49A5-BA12-9172D3003BCC}">
      <dgm:prSet/>
      <dgm:spPr/>
      <dgm:t>
        <a:bodyPr/>
        <a:lstStyle/>
        <a:p>
          <a:endParaRPr lang="pt-BR"/>
        </a:p>
      </dgm:t>
    </dgm:pt>
    <dgm:pt modelId="{9FD04E52-4497-4EF6-89E8-7D56F19CFF00}" type="sibTrans" cxnId="{D2FD37F5-12ED-49A5-BA12-9172D3003BCC}">
      <dgm:prSet/>
      <dgm:spPr/>
      <dgm:t>
        <a:bodyPr/>
        <a:lstStyle/>
        <a:p>
          <a:endParaRPr lang="pt-BR"/>
        </a:p>
      </dgm:t>
    </dgm:pt>
    <dgm:pt modelId="{FF71BCF0-F572-42C2-BED7-621A6956295B}">
      <dgm:prSet phldrT="[Texto]"/>
      <dgm:spPr/>
      <dgm:t>
        <a:bodyPr/>
        <a:lstStyle/>
        <a:p>
          <a:pPr algn="l"/>
          <a:r>
            <a:rPr lang="pt-BR" dirty="0"/>
            <a:t>É necessário que o agente público participe de processo decisório no âmbito do órgão ou entidade</a:t>
          </a:r>
        </a:p>
      </dgm:t>
    </dgm:pt>
    <dgm:pt modelId="{5AEFECA9-CC21-4B22-8B90-0444CA2E9F65}" type="parTrans" cxnId="{D2064FDC-FB74-431D-8D70-57946033F91A}">
      <dgm:prSet/>
      <dgm:spPr/>
      <dgm:t>
        <a:bodyPr/>
        <a:lstStyle/>
        <a:p>
          <a:endParaRPr lang="pt-BR"/>
        </a:p>
      </dgm:t>
    </dgm:pt>
    <dgm:pt modelId="{F84C763B-694E-4554-BF39-D482F3E90C27}" type="sibTrans" cxnId="{D2064FDC-FB74-431D-8D70-57946033F91A}">
      <dgm:prSet/>
      <dgm:spPr/>
      <dgm:t>
        <a:bodyPr/>
        <a:lstStyle/>
        <a:p>
          <a:endParaRPr lang="pt-BR"/>
        </a:p>
      </dgm:t>
    </dgm:pt>
    <dgm:pt modelId="{08E19A0E-72E7-4B08-A50B-2D6C6BAB4CD5}" type="pres">
      <dgm:prSet presAssocID="{A35015AF-BBBA-449F-A038-C489516578C5}" presName="linear" presStyleCnt="0">
        <dgm:presLayoutVars>
          <dgm:animLvl val="lvl"/>
          <dgm:resizeHandles val="exact"/>
        </dgm:presLayoutVars>
      </dgm:prSet>
      <dgm:spPr/>
      <dgm:t>
        <a:bodyPr/>
        <a:lstStyle/>
        <a:p>
          <a:endParaRPr lang="pt-BR"/>
        </a:p>
      </dgm:t>
    </dgm:pt>
    <dgm:pt modelId="{76D6D5BE-FA1B-4935-877C-CB0DEAA183C4}" type="pres">
      <dgm:prSet presAssocID="{836D38B9-24DC-4C42-83A4-3E575A7914E8}" presName="parentText" presStyleLbl="node1" presStyleIdx="0" presStyleCnt="1">
        <dgm:presLayoutVars>
          <dgm:chMax val="0"/>
          <dgm:bulletEnabled val="1"/>
        </dgm:presLayoutVars>
      </dgm:prSet>
      <dgm:spPr>
        <a:prstGeom prst="rect">
          <a:avLst/>
        </a:prstGeom>
      </dgm:spPr>
      <dgm:t>
        <a:bodyPr/>
        <a:lstStyle/>
        <a:p>
          <a:endParaRPr lang="pt-BR"/>
        </a:p>
      </dgm:t>
    </dgm:pt>
    <dgm:pt modelId="{3F1CFABF-878B-40E2-AC55-731A2E5E3FBE}" type="pres">
      <dgm:prSet presAssocID="{836D38B9-24DC-4C42-83A4-3E575A7914E8}" presName="childText" presStyleLbl="revTx" presStyleIdx="0" presStyleCnt="1">
        <dgm:presLayoutVars>
          <dgm:bulletEnabled val="1"/>
        </dgm:presLayoutVars>
      </dgm:prSet>
      <dgm:spPr/>
      <dgm:t>
        <a:bodyPr/>
        <a:lstStyle/>
        <a:p>
          <a:endParaRPr lang="pt-BR"/>
        </a:p>
      </dgm:t>
    </dgm:pt>
  </dgm:ptLst>
  <dgm:cxnLst>
    <dgm:cxn modelId="{2C5C8E56-B25D-43D7-837C-C9157F4819D1}" srcId="{A35015AF-BBBA-449F-A038-C489516578C5}" destId="{836D38B9-24DC-4C42-83A4-3E575A7914E8}" srcOrd="0" destOrd="0" parTransId="{A16AEB79-3DC9-412C-8313-D9F79D714E91}" sibTransId="{F511542E-EB36-4E27-9745-2118B136684B}"/>
    <dgm:cxn modelId="{AFFA9ED4-86B4-4534-9E68-36AB0CCC1A9C}" type="presOf" srcId="{9897D32D-9E7D-451A-8195-8C51EECB7640}" destId="{3F1CFABF-878B-40E2-AC55-731A2E5E3FBE}" srcOrd="0" destOrd="0" presId="urn:microsoft.com/office/officeart/2005/8/layout/vList2"/>
    <dgm:cxn modelId="{DF954334-2868-456A-B994-3C5E5C7C4422}" type="presOf" srcId="{A35015AF-BBBA-449F-A038-C489516578C5}" destId="{08E19A0E-72E7-4B08-A50B-2D6C6BAB4CD5}" srcOrd="0" destOrd="0" presId="urn:microsoft.com/office/officeart/2005/8/layout/vList2"/>
    <dgm:cxn modelId="{338BFFC0-9776-4A92-9811-EDB00BEAE8C4}" srcId="{836D38B9-24DC-4C42-83A4-3E575A7914E8}" destId="{9897D32D-9E7D-451A-8195-8C51EECB7640}" srcOrd="0" destOrd="0" parTransId="{B00E37BE-E2D3-4C6E-8ED5-1BF0C1F57F84}" sibTransId="{609155B5-466D-4259-A7D0-1DAC6C325136}"/>
    <dgm:cxn modelId="{ED2CAAB4-7395-4EB0-868A-55CA83547ADF}" type="presOf" srcId="{4C09A1AA-8A1B-4E12-A2F7-A3ADD4111202}" destId="{3F1CFABF-878B-40E2-AC55-731A2E5E3FBE}" srcOrd="0" destOrd="2" presId="urn:microsoft.com/office/officeart/2005/8/layout/vList2"/>
    <dgm:cxn modelId="{D2064FDC-FB74-431D-8D70-57946033F91A}" srcId="{836D38B9-24DC-4C42-83A4-3E575A7914E8}" destId="{FF71BCF0-F572-42C2-BED7-621A6956295B}" srcOrd="1" destOrd="0" parTransId="{5AEFECA9-CC21-4B22-8B90-0444CA2E9F65}" sibTransId="{F84C763B-694E-4554-BF39-D482F3E90C27}"/>
    <dgm:cxn modelId="{3F690424-3891-44BE-AA69-622D1B892110}" type="presOf" srcId="{836D38B9-24DC-4C42-83A4-3E575A7914E8}" destId="{76D6D5BE-FA1B-4935-877C-CB0DEAA183C4}" srcOrd="0" destOrd="0" presId="urn:microsoft.com/office/officeart/2005/8/layout/vList2"/>
    <dgm:cxn modelId="{D2FD37F5-12ED-49A5-BA12-9172D3003BCC}" srcId="{836D38B9-24DC-4C42-83A4-3E575A7914E8}" destId="{4C09A1AA-8A1B-4E12-A2F7-A3ADD4111202}" srcOrd="2" destOrd="0" parTransId="{EC468BB3-B40A-4B5A-9EA7-6655FF6821C0}" sibTransId="{9FD04E52-4497-4EF6-89E8-7D56F19CFF00}"/>
    <dgm:cxn modelId="{EB92E1A1-05CB-4F45-9A87-7E2948754707}" type="presOf" srcId="{FF71BCF0-F572-42C2-BED7-621A6956295B}" destId="{3F1CFABF-878B-40E2-AC55-731A2E5E3FBE}" srcOrd="0" destOrd="1" presId="urn:microsoft.com/office/officeart/2005/8/layout/vList2"/>
    <dgm:cxn modelId="{96AE4E8E-6C8F-48D5-8366-E1E3E661676E}" type="presParOf" srcId="{08E19A0E-72E7-4B08-A50B-2D6C6BAB4CD5}" destId="{76D6D5BE-FA1B-4935-877C-CB0DEAA183C4}" srcOrd="0" destOrd="0" presId="urn:microsoft.com/office/officeart/2005/8/layout/vList2"/>
    <dgm:cxn modelId="{A4CC2544-1F47-4A22-8603-EE87559924D8}" type="presParOf" srcId="{08E19A0E-72E7-4B08-A50B-2D6C6BAB4CD5}" destId="{3F1CFABF-878B-40E2-AC55-731A2E5E3F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35015AF-BBBA-449F-A038-C489516578C5}"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836D38B9-24DC-4C42-83A4-3E575A7914E8}">
      <dgm:prSet phldrT="[Texto]"/>
      <dgm:spPr/>
      <dgm:t>
        <a:bodyPr/>
        <a:lstStyle/>
        <a:p>
          <a:pPr algn="l"/>
          <a:r>
            <a:rPr lang="pt-BR" dirty="0"/>
            <a:t>Exercer, direta ou indiretamente, atividade que em razão da sua natureza seja incompatível com as atribuições do cargo ou emprego, considerando-se como tal, inclusive, a atividade desenvolvida em áreas ou matérias correlatas</a:t>
          </a:r>
        </a:p>
      </dgm:t>
    </dgm:pt>
    <dgm:pt modelId="{A16AEB79-3DC9-412C-8313-D9F79D714E91}" type="parTrans" cxnId="{2C5C8E56-B25D-43D7-837C-C9157F4819D1}">
      <dgm:prSet/>
      <dgm:spPr/>
      <dgm:t>
        <a:bodyPr/>
        <a:lstStyle/>
        <a:p>
          <a:pPr algn="l"/>
          <a:endParaRPr lang="pt-BR"/>
        </a:p>
      </dgm:t>
    </dgm:pt>
    <dgm:pt modelId="{F511542E-EB36-4E27-9745-2118B136684B}" type="sibTrans" cxnId="{2C5C8E56-B25D-43D7-837C-C9157F4819D1}">
      <dgm:prSet/>
      <dgm:spPr/>
      <dgm:t>
        <a:bodyPr/>
        <a:lstStyle/>
        <a:p>
          <a:pPr algn="l"/>
          <a:endParaRPr lang="pt-BR"/>
        </a:p>
      </dgm:t>
    </dgm:pt>
    <dgm:pt modelId="{9897D32D-9E7D-451A-8195-8C51EECB7640}">
      <dgm:prSet phldrT="[Texto]"/>
      <dgm:spPr/>
      <dgm:t>
        <a:bodyPr/>
        <a:lstStyle/>
        <a:p>
          <a:pPr algn="l"/>
          <a:r>
            <a:rPr lang="pt-BR" dirty="0"/>
            <a:t>A situação demanda o exercício de uma atividade privada</a:t>
          </a:r>
        </a:p>
      </dgm:t>
    </dgm:pt>
    <dgm:pt modelId="{B00E37BE-E2D3-4C6E-8ED5-1BF0C1F57F84}" type="parTrans" cxnId="{338BFFC0-9776-4A92-9811-EDB00BEAE8C4}">
      <dgm:prSet/>
      <dgm:spPr/>
      <dgm:t>
        <a:bodyPr/>
        <a:lstStyle/>
        <a:p>
          <a:endParaRPr lang="pt-BR"/>
        </a:p>
      </dgm:t>
    </dgm:pt>
    <dgm:pt modelId="{609155B5-466D-4259-A7D0-1DAC6C325136}" type="sibTrans" cxnId="{338BFFC0-9776-4A92-9811-EDB00BEAE8C4}">
      <dgm:prSet/>
      <dgm:spPr/>
      <dgm:t>
        <a:bodyPr/>
        <a:lstStyle/>
        <a:p>
          <a:endParaRPr lang="pt-BR"/>
        </a:p>
      </dgm:t>
    </dgm:pt>
    <dgm:pt modelId="{4C09A1AA-8A1B-4E12-A2F7-A3ADD4111202}">
      <dgm:prSet phldrT="[Texto]"/>
      <dgm:spPr/>
      <dgm:t>
        <a:bodyPr/>
        <a:lstStyle/>
        <a:p>
          <a:pPr algn="l"/>
          <a:r>
            <a:rPr lang="pt-BR" dirty="0"/>
            <a:t>A incompatibilidade relaciona-se com as atribuições do cargo ou emprego, e não com as atividades efetivamente exercidas</a:t>
          </a:r>
        </a:p>
      </dgm:t>
    </dgm:pt>
    <dgm:pt modelId="{EC468BB3-B40A-4B5A-9EA7-6655FF6821C0}" type="parTrans" cxnId="{D2FD37F5-12ED-49A5-BA12-9172D3003BCC}">
      <dgm:prSet/>
      <dgm:spPr/>
      <dgm:t>
        <a:bodyPr/>
        <a:lstStyle/>
        <a:p>
          <a:endParaRPr lang="pt-BR"/>
        </a:p>
      </dgm:t>
    </dgm:pt>
    <dgm:pt modelId="{9FD04E52-4497-4EF6-89E8-7D56F19CFF00}" type="sibTrans" cxnId="{D2FD37F5-12ED-49A5-BA12-9172D3003BCC}">
      <dgm:prSet/>
      <dgm:spPr/>
      <dgm:t>
        <a:bodyPr/>
        <a:lstStyle/>
        <a:p>
          <a:endParaRPr lang="pt-BR"/>
        </a:p>
      </dgm:t>
    </dgm:pt>
    <dgm:pt modelId="{FF71BCF0-F572-42C2-BED7-621A6956295B}">
      <dgm:prSet phldrT="[Texto]"/>
      <dgm:spPr/>
      <dgm:t>
        <a:bodyPr/>
        <a:lstStyle/>
        <a:p>
          <a:pPr algn="l"/>
          <a:r>
            <a:rPr lang="pt-BR" dirty="0"/>
            <a:t>A incompatibilidade relaciona-se com a própria natureza da atividade, e não com questões circunstanciais</a:t>
          </a:r>
        </a:p>
      </dgm:t>
    </dgm:pt>
    <dgm:pt modelId="{5AEFECA9-CC21-4B22-8B90-0444CA2E9F65}" type="parTrans" cxnId="{D2064FDC-FB74-431D-8D70-57946033F91A}">
      <dgm:prSet/>
      <dgm:spPr/>
      <dgm:t>
        <a:bodyPr/>
        <a:lstStyle/>
        <a:p>
          <a:endParaRPr lang="pt-BR"/>
        </a:p>
      </dgm:t>
    </dgm:pt>
    <dgm:pt modelId="{F84C763B-694E-4554-BF39-D482F3E90C27}" type="sibTrans" cxnId="{D2064FDC-FB74-431D-8D70-57946033F91A}">
      <dgm:prSet/>
      <dgm:spPr/>
      <dgm:t>
        <a:bodyPr/>
        <a:lstStyle/>
        <a:p>
          <a:endParaRPr lang="pt-BR"/>
        </a:p>
      </dgm:t>
    </dgm:pt>
    <dgm:pt modelId="{08E19A0E-72E7-4B08-A50B-2D6C6BAB4CD5}" type="pres">
      <dgm:prSet presAssocID="{A35015AF-BBBA-449F-A038-C489516578C5}" presName="linear" presStyleCnt="0">
        <dgm:presLayoutVars>
          <dgm:animLvl val="lvl"/>
          <dgm:resizeHandles val="exact"/>
        </dgm:presLayoutVars>
      </dgm:prSet>
      <dgm:spPr/>
      <dgm:t>
        <a:bodyPr/>
        <a:lstStyle/>
        <a:p>
          <a:endParaRPr lang="pt-BR"/>
        </a:p>
      </dgm:t>
    </dgm:pt>
    <dgm:pt modelId="{76D6D5BE-FA1B-4935-877C-CB0DEAA183C4}" type="pres">
      <dgm:prSet presAssocID="{836D38B9-24DC-4C42-83A4-3E575A7914E8}" presName="parentText" presStyleLbl="node1" presStyleIdx="0" presStyleCnt="1">
        <dgm:presLayoutVars>
          <dgm:chMax val="0"/>
          <dgm:bulletEnabled val="1"/>
        </dgm:presLayoutVars>
      </dgm:prSet>
      <dgm:spPr>
        <a:prstGeom prst="rect">
          <a:avLst/>
        </a:prstGeom>
      </dgm:spPr>
      <dgm:t>
        <a:bodyPr/>
        <a:lstStyle/>
        <a:p>
          <a:endParaRPr lang="pt-BR"/>
        </a:p>
      </dgm:t>
    </dgm:pt>
    <dgm:pt modelId="{3F1CFABF-878B-40E2-AC55-731A2E5E3FBE}" type="pres">
      <dgm:prSet presAssocID="{836D38B9-24DC-4C42-83A4-3E575A7914E8}" presName="childText" presStyleLbl="revTx" presStyleIdx="0" presStyleCnt="1">
        <dgm:presLayoutVars>
          <dgm:bulletEnabled val="1"/>
        </dgm:presLayoutVars>
      </dgm:prSet>
      <dgm:spPr/>
      <dgm:t>
        <a:bodyPr/>
        <a:lstStyle/>
        <a:p>
          <a:endParaRPr lang="pt-BR"/>
        </a:p>
      </dgm:t>
    </dgm:pt>
  </dgm:ptLst>
  <dgm:cxnLst>
    <dgm:cxn modelId="{2C5C8E56-B25D-43D7-837C-C9157F4819D1}" srcId="{A35015AF-BBBA-449F-A038-C489516578C5}" destId="{836D38B9-24DC-4C42-83A4-3E575A7914E8}" srcOrd="0" destOrd="0" parTransId="{A16AEB79-3DC9-412C-8313-D9F79D714E91}" sibTransId="{F511542E-EB36-4E27-9745-2118B136684B}"/>
    <dgm:cxn modelId="{AFFA9ED4-86B4-4534-9E68-36AB0CCC1A9C}" type="presOf" srcId="{9897D32D-9E7D-451A-8195-8C51EECB7640}" destId="{3F1CFABF-878B-40E2-AC55-731A2E5E3FBE}" srcOrd="0" destOrd="0" presId="urn:microsoft.com/office/officeart/2005/8/layout/vList2"/>
    <dgm:cxn modelId="{DF954334-2868-456A-B994-3C5E5C7C4422}" type="presOf" srcId="{A35015AF-BBBA-449F-A038-C489516578C5}" destId="{08E19A0E-72E7-4B08-A50B-2D6C6BAB4CD5}" srcOrd="0" destOrd="0" presId="urn:microsoft.com/office/officeart/2005/8/layout/vList2"/>
    <dgm:cxn modelId="{338BFFC0-9776-4A92-9811-EDB00BEAE8C4}" srcId="{836D38B9-24DC-4C42-83A4-3E575A7914E8}" destId="{9897D32D-9E7D-451A-8195-8C51EECB7640}" srcOrd="0" destOrd="0" parTransId="{B00E37BE-E2D3-4C6E-8ED5-1BF0C1F57F84}" sibTransId="{609155B5-466D-4259-A7D0-1DAC6C325136}"/>
    <dgm:cxn modelId="{ED2CAAB4-7395-4EB0-868A-55CA83547ADF}" type="presOf" srcId="{4C09A1AA-8A1B-4E12-A2F7-A3ADD4111202}" destId="{3F1CFABF-878B-40E2-AC55-731A2E5E3FBE}" srcOrd="0" destOrd="2" presId="urn:microsoft.com/office/officeart/2005/8/layout/vList2"/>
    <dgm:cxn modelId="{D2064FDC-FB74-431D-8D70-57946033F91A}" srcId="{836D38B9-24DC-4C42-83A4-3E575A7914E8}" destId="{FF71BCF0-F572-42C2-BED7-621A6956295B}" srcOrd="1" destOrd="0" parTransId="{5AEFECA9-CC21-4B22-8B90-0444CA2E9F65}" sibTransId="{F84C763B-694E-4554-BF39-D482F3E90C27}"/>
    <dgm:cxn modelId="{3F690424-3891-44BE-AA69-622D1B892110}" type="presOf" srcId="{836D38B9-24DC-4C42-83A4-3E575A7914E8}" destId="{76D6D5BE-FA1B-4935-877C-CB0DEAA183C4}" srcOrd="0" destOrd="0" presId="urn:microsoft.com/office/officeart/2005/8/layout/vList2"/>
    <dgm:cxn modelId="{D2FD37F5-12ED-49A5-BA12-9172D3003BCC}" srcId="{836D38B9-24DC-4C42-83A4-3E575A7914E8}" destId="{4C09A1AA-8A1B-4E12-A2F7-A3ADD4111202}" srcOrd="2" destOrd="0" parTransId="{EC468BB3-B40A-4B5A-9EA7-6655FF6821C0}" sibTransId="{9FD04E52-4497-4EF6-89E8-7D56F19CFF00}"/>
    <dgm:cxn modelId="{EB92E1A1-05CB-4F45-9A87-7E2948754707}" type="presOf" srcId="{FF71BCF0-F572-42C2-BED7-621A6956295B}" destId="{3F1CFABF-878B-40E2-AC55-731A2E5E3FBE}" srcOrd="0" destOrd="1" presId="urn:microsoft.com/office/officeart/2005/8/layout/vList2"/>
    <dgm:cxn modelId="{96AE4E8E-6C8F-48D5-8366-E1E3E661676E}" type="presParOf" srcId="{08E19A0E-72E7-4B08-A50B-2D6C6BAB4CD5}" destId="{76D6D5BE-FA1B-4935-877C-CB0DEAA183C4}" srcOrd="0" destOrd="0" presId="urn:microsoft.com/office/officeart/2005/8/layout/vList2"/>
    <dgm:cxn modelId="{A4CC2544-1F47-4A22-8603-EE87559924D8}" type="presParOf" srcId="{08E19A0E-72E7-4B08-A50B-2D6C6BAB4CD5}" destId="{3F1CFABF-878B-40E2-AC55-731A2E5E3F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35015AF-BBBA-449F-A038-C489516578C5}"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pt-BR"/>
        </a:p>
      </dgm:t>
    </dgm:pt>
    <dgm:pt modelId="{836D38B9-24DC-4C42-83A4-3E575A7914E8}">
      <dgm:prSet phldrT="[Texto]"/>
      <dgm:spPr/>
      <dgm:t>
        <a:bodyPr/>
        <a:lstStyle/>
        <a:p>
          <a:pPr algn="l"/>
          <a:r>
            <a:rPr lang="pt-BR" b="0" i="0" dirty="0"/>
            <a:t>Atuar, ainda que informalmente, como procurador, consultor, assessor ou intermediário de interesses privados nos órgãos ou entidades da administração pública direta ou indireta de qualquer dos Poderes da União, dos Estados, do Distrito Federal e dos Municípios</a:t>
          </a:r>
          <a:endParaRPr lang="pt-BR" dirty="0"/>
        </a:p>
      </dgm:t>
    </dgm:pt>
    <dgm:pt modelId="{A16AEB79-3DC9-412C-8313-D9F79D714E91}" type="parTrans" cxnId="{2C5C8E56-B25D-43D7-837C-C9157F4819D1}">
      <dgm:prSet/>
      <dgm:spPr/>
      <dgm:t>
        <a:bodyPr/>
        <a:lstStyle/>
        <a:p>
          <a:pPr algn="l"/>
          <a:endParaRPr lang="pt-BR"/>
        </a:p>
      </dgm:t>
    </dgm:pt>
    <dgm:pt modelId="{F511542E-EB36-4E27-9745-2118B136684B}" type="sibTrans" cxnId="{2C5C8E56-B25D-43D7-837C-C9157F4819D1}">
      <dgm:prSet/>
      <dgm:spPr/>
      <dgm:t>
        <a:bodyPr/>
        <a:lstStyle/>
        <a:p>
          <a:pPr algn="l"/>
          <a:endParaRPr lang="pt-BR"/>
        </a:p>
      </dgm:t>
    </dgm:pt>
    <dgm:pt modelId="{9897D32D-9E7D-451A-8195-8C51EECB7640}">
      <dgm:prSet phldrT="[Texto]"/>
      <dgm:spPr/>
      <dgm:t>
        <a:bodyPr/>
        <a:lstStyle/>
        <a:p>
          <a:pPr algn="l"/>
          <a:r>
            <a:rPr lang="pt-BR" dirty="0"/>
            <a:t>Para se caracterizar a situação de conflito não é necessária representação formal</a:t>
          </a:r>
        </a:p>
      </dgm:t>
    </dgm:pt>
    <dgm:pt modelId="{B00E37BE-E2D3-4C6E-8ED5-1BF0C1F57F84}" type="parTrans" cxnId="{338BFFC0-9776-4A92-9811-EDB00BEAE8C4}">
      <dgm:prSet/>
      <dgm:spPr/>
      <dgm:t>
        <a:bodyPr/>
        <a:lstStyle/>
        <a:p>
          <a:endParaRPr lang="pt-BR"/>
        </a:p>
      </dgm:t>
    </dgm:pt>
    <dgm:pt modelId="{609155B5-466D-4259-A7D0-1DAC6C325136}" type="sibTrans" cxnId="{338BFFC0-9776-4A92-9811-EDB00BEAE8C4}">
      <dgm:prSet/>
      <dgm:spPr/>
      <dgm:t>
        <a:bodyPr/>
        <a:lstStyle/>
        <a:p>
          <a:endParaRPr lang="pt-BR"/>
        </a:p>
      </dgm:t>
    </dgm:pt>
    <dgm:pt modelId="{4C09A1AA-8A1B-4E12-A2F7-A3ADD4111202}">
      <dgm:prSet phldrT="[Texto]"/>
      <dgm:spPr/>
      <dgm:t>
        <a:bodyPr/>
        <a:lstStyle/>
        <a:p>
          <a:pPr algn="l"/>
          <a:r>
            <a:rPr lang="pt-BR" dirty="0"/>
            <a:t>O risco de conflito é relevante apenas nos órgãos ou entidades em que o agente possua algum tipo de influência</a:t>
          </a:r>
        </a:p>
      </dgm:t>
    </dgm:pt>
    <dgm:pt modelId="{EC468BB3-B40A-4B5A-9EA7-6655FF6821C0}" type="parTrans" cxnId="{D2FD37F5-12ED-49A5-BA12-9172D3003BCC}">
      <dgm:prSet/>
      <dgm:spPr/>
      <dgm:t>
        <a:bodyPr/>
        <a:lstStyle/>
        <a:p>
          <a:endParaRPr lang="pt-BR"/>
        </a:p>
      </dgm:t>
    </dgm:pt>
    <dgm:pt modelId="{9FD04E52-4497-4EF6-89E8-7D56F19CFF00}" type="sibTrans" cxnId="{D2FD37F5-12ED-49A5-BA12-9172D3003BCC}">
      <dgm:prSet/>
      <dgm:spPr/>
      <dgm:t>
        <a:bodyPr/>
        <a:lstStyle/>
        <a:p>
          <a:endParaRPr lang="pt-BR"/>
        </a:p>
      </dgm:t>
    </dgm:pt>
    <dgm:pt modelId="{08E19A0E-72E7-4B08-A50B-2D6C6BAB4CD5}" type="pres">
      <dgm:prSet presAssocID="{A35015AF-BBBA-449F-A038-C489516578C5}" presName="linear" presStyleCnt="0">
        <dgm:presLayoutVars>
          <dgm:animLvl val="lvl"/>
          <dgm:resizeHandles val="exact"/>
        </dgm:presLayoutVars>
      </dgm:prSet>
      <dgm:spPr/>
      <dgm:t>
        <a:bodyPr/>
        <a:lstStyle/>
        <a:p>
          <a:endParaRPr lang="pt-BR"/>
        </a:p>
      </dgm:t>
    </dgm:pt>
    <dgm:pt modelId="{76D6D5BE-FA1B-4935-877C-CB0DEAA183C4}" type="pres">
      <dgm:prSet presAssocID="{836D38B9-24DC-4C42-83A4-3E575A7914E8}" presName="parentText" presStyleLbl="node1" presStyleIdx="0" presStyleCnt="1">
        <dgm:presLayoutVars>
          <dgm:chMax val="0"/>
          <dgm:bulletEnabled val="1"/>
        </dgm:presLayoutVars>
      </dgm:prSet>
      <dgm:spPr>
        <a:prstGeom prst="rect">
          <a:avLst/>
        </a:prstGeom>
      </dgm:spPr>
      <dgm:t>
        <a:bodyPr/>
        <a:lstStyle/>
        <a:p>
          <a:endParaRPr lang="pt-BR"/>
        </a:p>
      </dgm:t>
    </dgm:pt>
    <dgm:pt modelId="{3F1CFABF-878B-40E2-AC55-731A2E5E3FBE}" type="pres">
      <dgm:prSet presAssocID="{836D38B9-24DC-4C42-83A4-3E575A7914E8}" presName="childText" presStyleLbl="revTx" presStyleIdx="0" presStyleCnt="1">
        <dgm:presLayoutVars>
          <dgm:bulletEnabled val="1"/>
        </dgm:presLayoutVars>
      </dgm:prSet>
      <dgm:spPr/>
      <dgm:t>
        <a:bodyPr/>
        <a:lstStyle/>
        <a:p>
          <a:endParaRPr lang="pt-BR"/>
        </a:p>
      </dgm:t>
    </dgm:pt>
  </dgm:ptLst>
  <dgm:cxnLst>
    <dgm:cxn modelId="{2C5C8E56-B25D-43D7-837C-C9157F4819D1}" srcId="{A35015AF-BBBA-449F-A038-C489516578C5}" destId="{836D38B9-24DC-4C42-83A4-3E575A7914E8}" srcOrd="0" destOrd="0" parTransId="{A16AEB79-3DC9-412C-8313-D9F79D714E91}" sibTransId="{F511542E-EB36-4E27-9745-2118B136684B}"/>
    <dgm:cxn modelId="{AFFA9ED4-86B4-4534-9E68-36AB0CCC1A9C}" type="presOf" srcId="{9897D32D-9E7D-451A-8195-8C51EECB7640}" destId="{3F1CFABF-878B-40E2-AC55-731A2E5E3FBE}" srcOrd="0" destOrd="0" presId="urn:microsoft.com/office/officeart/2005/8/layout/vList2"/>
    <dgm:cxn modelId="{DF954334-2868-456A-B994-3C5E5C7C4422}" type="presOf" srcId="{A35015AF-BBBA-449F-A038-C489516578C5}" destId="{08E19A0E-72E7-4B08-A50B-2D6C6BAB4CD5}" srcOrd="0" destOrd="0" presId="urn:microsoft.com/office/officeart/2005/8/layout/vList2"/>
    <dgm:cxn modelId="{338BFFC0-9776-4A92-9811-EDB00BEAE8C4}" srcId="{836D38B9-24DC-4C42-83A4-3E575A7914E8}" destId="{9897D32D-9E7D-451A-8195-8C51EECB7640}" srcOrd="0" destOrd="0" parTransId="{B00E37BE-E2D3-4C6E-8ED5-1BF0C1F57F84}" sibTransId="{609155B5-466D-4259-A7D0-1DAC6C325136}"/>
    <dgm:cxn modelId="{ED2CAAB4-7395-4EB0-868A-55CA83547ADF}" type="presOf" srcId="{4C09A1AA-8A1B-4E12-A2F7-A3ADD4111202}" destId="{3F1CFABF-878B-40E2-AC55-731A2E5E3FBE}" srcOrd="0" destOrd="1" presId="urn:microsoft.com/office/officeart/2005/8/layout/vList2"/>
    <dgm:cxn modelId="{3F690424-3891-44BE-AA69-622D1B892110}" type="presOf" srcId="{836D38B9-24DC-4C42-83A4-3E575A7914E8}" destId="{76D6D5BE-FA1B-4935-877C-CB0DEAA183C4}" srcOrd="0" destOrd="0" presId="urn:microsoft.com/office/officeart/2005/8/layout/vList2"/>
    <dgm:cxn modelId="{D2FD37F5-12ED-49A5-BA12-9172D3003BCC}" srcId="{836D38B9-24DC-4C42-83A4-3E575A7914E8}" destId="{4C09A1AA-8A1B-4E12-A2F7-A3ADD4111202}" srcOrd="1" destOrd="0" parTransId="{EC468BB3-B40A-4B5A-9EA7-6655FF6821C0}" sibTransId="{9FD04E52-4497-4EF6-89E8-7D56F19CFF00}"/>
    <dgm:cxn modelId="{96AE4E8E-6C8F-48D5-8366-E1E3E661676E}" type="presParOf" srcId="{08E19A0E-72E7-4B08-A50B-2D6C6BAB4CD5}" destId="{76D6D5BE-FA1B-4935-877C-CB0DEAA183C4}" srcOrd="0" destOrd="0" presId="urn:microsoft.com/office/officeart/2005/8/layout/vList2"/>
    <dgm:cxn modelId="{A4CC2544-1F47-4A22-8603-EE87559924D8}" type="presParOf" srcId="{08E19A0E-72E7-4B08-A50B-2D6C6BAB4CD5}" destId="{3F1CFABF-878B-40E2-AC55-731A2E5E3FB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29FDEF-B38F-46D3-AC85-ECAF97795FF2}">
      <dsp:nvSpPr>
        <dsp:cNvPr id="0" name=""/>
        <dsp:cNvSpPr/>
      </dsp:nvSpPr>
      <dsp:spPr>
        <a:xfrm>
          <a:off x="0" y="17761"/>
          <a:ext cx="10515600" cy="45454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pt-BR" sz="2100" kern="1200"/>
            <a:t>Lei nº 12.813/2013 – Lei de Conflito de Interesses</a:t>
          </a:r>
        </a:p>
      </dsp:txBody>
      <dsp:txXfrm>
        <a:off x="0" y="17761"/>
        <a:ext cx="10515600" cy="454544"/>
      </dsp:txXfrm>
    </dsp:sp>
    <dsp:sp modelId="{B9635D33-2E1E-4EEA-9D25-E92FFDBD24BA}">
      <dsp:nvSpPr>
        <dsp:cNvPr id="0" name=""/>
        <dsp:cNvSpPr/>
      </dsp:nvSpPr>
      <dsp:spPr>
        <a:xfrm>
          <a:off x="0" y="472306"/>
          <a:ext cx="10515600" cy="499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pt-BR" sz="1600" kern="1200"/>
            <a:t>Dispõe sobre o conflito de interesses no exercício de cargo ou emprego do Poder Executivo federal e impedimentos posteriores ao exercício do cargo ou emprego</a:t>
          </a:r>
        </a:p>
      </dsp:txBody>
      <dsp:txXfrm>
        <a:off x="0" y="472306"/>
        <a:ext cx="10515600" cy="499904"/>
      </dsp:txXfrm>
    </dsp:sp>
    <dsp:sp modelId="{5DC3CA3C-382D-4AB5-8972-040129A63229}">
      <dsp:nvSpPr>
        <dsp:cNvPr id="0" name=""/>
        <dsp:cNvSpPr/>
      </dsp:nvSpPr>
      <dsp:spPr>
        <a:xfrm>
          <a:off x="0" y="972211"/>
          <a:ext cx="10515600" cy="45454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pt-BR" sz="2100" kern="1200"/>
            <a:t>Portaria Interministerial MP-CGU nº 333/2013</a:t>
          </a:r>
        </a:p>
      </dsp:txBody>
      <dsp:txXfrm>
        <a:off x="0" y="972211"/>
        <a:ext cx="10515600" cy="454544"/>
      </dsp:txXfrm>
    </dsp:sp>
    <dsp:sp modelId="{8EF7C07B-F4F7-467E-8DC8-09E722141C15}">
      <dsp:nvSpPr>
        <dsp:cNvPr id="0" name=""/>
        <dsp:cNvSpPr/>
      </dsp:nvSpPr>
      <dsp:spPr>
        <a:xfrm>
          <a:off x="0" y="1426756"/>
          <a:ext cx="10515600" cy="499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pt-BR" sz="1600" kern="1200" dirty="0"/>
            <a:t>Disciplina a consulta sobre a existência de conflito de interesses e o pedido de autorização para o exercício de atividade privada por servidor ou empregado público do Poder Executivo federal</a:t>
          </a:r>
        </a:p>
      </dsp:txBody>
      <dsp:txXfrm>
        <a:off x="0" y="1426756"/>
        <a:ext cx="10515600" cy="499904"/>
      </dsp:txXfrm>
    </dsp:sp>
    <dsp:sp modelId="{5EA29DB4-C1FE-436D-8C46-6C168485E200}">
      <dsp:nvSpPr>
        <dsp:cNvPr id="0" name=""/>
        <dsp:cNvSpPr/>
      </dsp:nvSpPr>
      <dsp:spPr>
        <a:xfrm>
          <a:off x="0" y="1926661"/>
          <a:ext cx="10515600" cy="45454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pt-BR" sz="2100" kern="1200" dirty="0"/>
            <a:t>Portaria CGU nº 1.911/2013</a:t>
          </a:r>
        </a:p>
      </dsp:txBody>
      <dsp:txXfrm>
        <a:off x="0" y="1926661"/>
        <a:ext cx="10515600" cy="454544"/>
      </dsp:txXfrm>
    </dsp:sp>
    <dsp:sp modelId="{C468A312-6E77-4C0C-9A92-9CD5D41594CC}">
      <dsp:nvSpPr>
        <dsp:cNvPr id="0" name=""/>
        <dsp:cNvSpPr/>
      </dsp:nvSpPr>
      <dsp:spPr>
        <a:xfrm>
          <a:off x="0" y="2381206"/>
          <a:ext cx="1051560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pt-BR" sz="1600" kern="1200" dirty="0"/>
            <a:t>Define os procedimentos internos necessários à deliberação da CGU sobre consultas ou pedido de autorização.</a:t>
          </a:r>
        </a:p>
      </dsp:txBody>
      <dsp:txXfrm>
        <a:off x="0" y="2381206"/>
        <a:ext cx="10515600" cy="347760"/>
      </dsp:txXfrm>
    </dsp:sp>
    <dsp:sp modelId="{B1E96097-AEBB-4C6D-B061-8230A898946F}">
      <dsp:nvSpPr>
        <dsp:cNvPr id="0" name=""/>
        <dsp:cNvSpPr/>
      </dsp:nvSpPr>
      <dsp:spPr>
        <a:xfrm>
          <a:off x="0" y="2728966"/>
          <a:ext cx="10515600" cy="45454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pt-BR" sz="2100" kern="1200" dirty="0"/>
            <a:t>Orientação Normativa CGU nº 02/2014</a:t>
          </a:r>
        </a:p>
      </dsp:txBody>
      <dsp:txXfrm>
        <a:off x="0" y="2728966"/>
        <a:ext cx="10515600" cy="454544"/>
      </dsp:txXfrm>
    </dsp:sp>
    <dsp:sp modelId="{DA741FA8-B080-45E5-903E-CCEC6D4B75F7}">
      <dsp:nvSpPr>
        <dsp:cNvPr id="0" name=""/>
        <dsp:cNvSpPr/>
      </dsp:nvSpPr>
      <dsp:spPr>
        <a:xfrm>
          <a:off x="0" y="3183511"/>
          <a:ext cx="1051560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pt-BR" sz="1600" kern="1200" dirty="0"/>
            <a:t>Dispõe sobre o exercício de atividades de magistério por agentes públicos do Poder Executivo federal</a:t>
          </a:r>
        </a:p>
      </dsp:txBody>
      <dsp:txXfrm>
        <a:off x="0" y="3183511"/>
        <a:ext cx="10515600" cy="347760"/>
      </dsp:txXfrm>
    </dsp:sp>
    <dsp:sp modelId="{A2FD09A8-91D6-4C8E-83C0-52C96E15B7BD}">
      <dsp:nvSpPr>
        <dsp:cNvPr id="0" name=""/>
        <dsp:cNvSpPr/>
      </dsp:nvSpPr>
      <dsp:spPr>
        <a:xfrm>
          <a:off x="0" y="3531271"/>
          <a:ext cx="10515600" cy="45454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pt-BR" sz="2100" kern="1200" dirty="0"/>
            <a:t>Orientação Normativa Conjunta CGU-CEP nº 01/2016</a:t>
          </a:r>
        </a:p>
      </dsp:txBody>
      <dsp:txXfrm>
        <a:off x="0" y="3531271"/>
        <a:ext cx="10515600" cy="454544"/>
      </dsp:txXfrm>
    </dsp:sp>
    <dsp:sp modelId="{8734203C-6B37-46BB-89F1-27CB352F7E21}">
      <dsp:nvSpPr>
        <dsp:cNvPr id="0" name=""/>
        <dsp:cNvSpPr/>
      </dsp:nvSpPr>
      <dsp:spPr>
        <a:xfrm>
          <a:off x="0" y="3985816"/>
          <a:ext cx="10515600"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pt-BR" sz="1600" kern="1200" dirty="0"/>
            <a:t>Dispõe sobre a participação de agentes públicos federais em eventos e atividades custeados por terceiros.</a:t>
          </a:r>
        </a:p>
      </dsp:txBody>
      <dsp:txXfrm>
        <a:off x="0" y="3985816"/>
        <a:ext cx="10515600" cy="3477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6D5BE-FA1B-4935-877C-CB0DEAA183C4}">
      <dsp:nvSpPr>
        <dsp:cNvPr id="0" name=""/>
        <dsp:cNvSpPr/>
      </dsp:nvSpPr>
      <dsp:spPr>
        <a:xfrm>
          <a:off x="0" y="137641"/>
          <a:ext cx="10440000" cy="262548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pt-BR" sz="3300" b="0" i="0" kern="1200" dirty="0"/>
            <a:t>Praticar ato em benefício de interesse de pessoa jurídica de que participe o agente público, seu cônjuge, companheiro ou parentes, consanguíneos ou afins, em linha reta ou colateral, até o terceiro grau, e que possa ser por ele beneficiada ou influir em seus atos de gestão</a:t>
          </a:r>
          <a:endParaRPr lang="pt-BR" sz="3300" kern="1200" dirty="0"/>
        </a:p>
      </dsp:txBody>
      <dsp:txXfrm>
        <a:off x="0" y="137641"/>
        <a:ext cx="10440000" cy="2625480"/>
      </dsp:txXfrm>
    </dsp:sp>
    <dsp:sp modelId="{3F1CFABF-878B-40E2-AC55-731A2E5E3FBE}">
      <dsp:nvSpPr>
        <dsp:cNvPr id="0" name=""/>
        <dsp:cNvSpPr/>
      </dsp:nvSpPr>
      <dsp:spPr>
        <a:xfrm>
          <a:off x="0" y="2763122"/>
          <a:ext cx="10440000" cy="170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47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pt-BR" sz="2600" kern="1200" dirty="0"/>
            <a:t>Agente participa de processo decisório no âmbito do órgão ou entidade</a:t>
          </a:r>
        </a:p>
        <a:p>
          <a:pPr marL="228600" lvl="1" indent="-228600" algn="l" defTabSz="1155700">
            <a:lnSpc>
              <a:spcPct val="90000"/>
            </a:lnSpc>
            <a:spcBef>
              <a:spcPct val="0"/>
            </a:spcBef>
            <a:spcAft>
              <a:spcPct val="20000"/>
            </a:spcAft>
            <a:buChar char="••"/>
          </a:pPr>
          <a:r>
            <a:rPr lang="pt-BR" sz="2600" kern="1200" dirty="0"/>
            <a:t>Essa decisão deve ser do interesse da pessoa jurídica</a:t>
          </a:r>
        </a:p>
        <a:p>
          <a:pPr marL="228600" lvl="1" indent="-228600" algn="l" defTabSz="1155700">
            <a:lnSpc>
              <a:spcPct val="90000"/>
            </a:lnSpc>
            <a:spcBef>
              <a:spcPct val="0"/>
            </a:spcBef>
            <a:spcAft>
              <a:spcPct val="20000"/>
            </a:spcAft>
            <a:buChar char="••"/>
          </a:pPr>
          <a:r>
            <a:rPr lang="pt-BR" sz="2600" kern="1200" dirty="0"/>
            <a:t>Não é necessário que o agente público exerça qualquer tipo de atividade na pessoa jurídica em questão</a:t>
          </a:r>
        </a:p>
      </dsp:txBody>
      <dsp:txXfrm>
        <a:off x="0" y="2763122"/>
        <a:ext cx="10440000" cy="17077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6D5BE-FA1B-4935-877C-CB0DEAA183C4}">
      <dsp:nvSpPr>
        <dsp:cNvPr id="0" name=""/>
        <dsp:cNvSpPr/>
      </dsp:nvSpPr>
      <dsp:spPr>
        <a:xfrm>
          <a:off x="0" y="65417"/>
          <a:ext cx="10440000" cy="23165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pt-BR" sz="3600" b="0" i="0" kern="1200" dirty="0"/>
            <a:t>Receber presente de quem tenha interesse em decisão do agente público ou de colegiado do qual este participe fora dos limites e condições estabelecidos em regulamento</a:t>
          </a:r>
          <a:endParaRPr lang="pt-BR" sz="3600" kern="1200" dirty="0"/>
        </a:p>
      </dsp:txBody>
      <dsp:txXfrm>
        <a:off x="0" y="65417"/>
        <a:ext cx="10440000" cy="2316599"/>
      </dsp:txXfrm>
    </dsp:sp>
    <dsp:sp modelId="{3F1CFABF-878B-40E2-AC55-731A2E5E3FBE}">
      <dsp:nvSpPr>
        <dsp:cNvPr id="0" name=""/>
        <dsp:cNvSpPr/>
      </dsp:nvSpPr>
      <dsp:spPr>
        <a:xfrm>
          <a:off x="0" y="2382017"/>
          <a:ext cx="10440000" cy="2161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47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pt-BR" sz="2800" kern="1200" dirty="0"/>
            <a:t>Inciso ainda necessita de regulamentação</a:t>
          </a:r>
        </a:p>
        <a:p>
          <a:pPr marL="285750" lvl="1" indent="-285750" algn="l" defTabSz="1244600">
            <a:lnSpc>
              <a:spcPct val="90000"/>
            </a:lnSpc>
            <a:spcBef>
              <a:spcPct val="0"/>
            </a:spcBef>
            <a:spcAft>
              <a:spcPct val="20000"/>
            </a:spcAft>
            <a:buChar char="••"/>
          </a:pPr>
          <a:r>
            <a:rPr lang="pt-BR" sz="2800" kern="1200" dirty="0"/>
            <a:t>Enquanto não sobrevier regulamentação própria, pode-se aplicar as regras da Resolução CEP nº 03/2000, que regula o tratamento de presentes e brindes pelas autoridades públicas abrangidas pelo Código de Conduta da Alta Administração Federal</a:t>
          </a:r>
        </a:p>
      </dsp:txBody>
      <dsp:txXfrm>
        <a:off x="0" y="2382017"/>
        <a:ext cx="10440000" cy="21610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6D5BE-FA1B-4935-877C-CB0DEAA183C4}">
      <dsp:nvSpPr>
        <dsp:cNvPr id="0" name=""/>
        <dsp:cNvSpPr/>
      </dsp:nvSpPr>
      <dsp:spPr>
        <a:xfrm>
          <a:off x="0" y="280876"/>
          <a:ext cx="10440000" cy="181116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pt-BR" sz="3600" b="0" i="0" kern="1200" dirty="0"/>
            <a:t>Prestar serviços, ainda que eventuais, a empresa cuja atividade seja controlada, fiscalizada ou regulada pelo ente ao qual o agente público está vinculado</a:t>
          </a:r>
          <a:endParaRPr lang="pt-BR" sz="3600" kern="1200" dirty="0"/>
        </a:p>
      </dsp:txBody>
      <dsp:txXfrm>
        <a:off x="0" y="280876"/>
        <a:ext cx="10440000" cy="1811160"/>
      </dsp:txXfrm>
    </dsp:sp>
    <dsp:sp modelId="{3F1CFABF-878B-40E2-AC55-731A2E5E3FBE}">
      <dsp:nvSpPr>
        <dsp:cNvPr id="0" name=""/>
        <dsp:cNvSpPr/>
      </dsp:nvSpPr>
      <dsp:spPr>
        <a:xfrm>
          <a:off x="0" y="2092037"/>
          <a:ext cx="10440000" cy="22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47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pt-BR" sz="2800" kern="1200" dirty="0"/>
            <a:t>Situação exige a prestação de serviços a empresa</a:t>
          </a:r>
        </a:p>
        <a:p>
          <a:pPr marL="285750" lvl="1" indent="-285750" algn="l" defTabSz="1244600">
            <a:lnSpc>
              <a:spcPct val="90000"/>
            </a:lnSpc>
            <a:spcBef>
              <a:spcPct val="0"/>
            </a:spcBef>
            <a:spcAft>
              <a:spcPct val="20000"/>
            </a:spcAft>
            <a:buChar char="••"/>
          </a:pPr>
          <a:r>
            <a:rPr lang="pt-BR" sz="2800" kern="1200" dirty="0"/>
            <a:t>Situação independe das circunstâncias que envolvem a prestação do serviço ou o exercício do cargo ou emprego público</a:t>
          </a:r>
        </a:p>
        <a:p>
          <a:pPr marL="285750" lvl="1" indent="-285750" algn="l" defTabSz="1244600">
            <a:lnSpc>
              <a:spcPct val="90000"/>
            </a:lnSpc>
            <a:spcBef>
              <a:spcPct val="0"/>
            </a:spcBef>
            <a:spcAft>
              <a:spcPct val="20000"/>
            </a:spcAft>
            <a:buChar char="••"/>
          </a:pPr>
          <a:r>
            <a:rPr lang="pt-BR" sz="2800" kern="1200" dirty="0"/>
            <a:t>A simples subordinação da empresa à alçada regulatória, fiscalizatória ou de controle do órgão ou entidade já é suficiente</a:t>
          </a:r>
        </a:p>
      </dsp:txBody>
      <dsp:txXfrm>
        <a:off x="0" y="2092037"/>
        <a:ext cx="10440000" cy="22356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F6F29-BACD-445B-A108-D6433A082D4A}">
      <dsp:nvSpPr>
        <dsp:cNvPr id="0" name=""/>
        <dsp:cNvSpPr/>
      </dsp:nvSpPr>
      <dsp:spPr>
        <a:xfrm>
          <a:off x="0" y="69959"/>
          <a:ext cx="10440000" cy="932087"/>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pt-BR" sz="2600" kern="1200" dirty="0"/>
            <a:t>A qualquer tempo: divulgar ou fazer uso de informação privilegiada</a:t>
          </a:r>
        </a:p>
      </dsp:txBody>
      <dsp:txXfrm>
        <a:off x="0" y="69959"/>
        <a:ext cx="10440000" cy="932087"/>
      </dsp:txXfrm>
    </dsp:sp>
    <dsp:sp modelId="{AF6922AD-88DF-4519-AF26-342268714B90}">
      <dsp:nvSpPr>
        <dsp:cNvPr id="0" name=""/>
        <dsp:cNvSpPr/>
      </dsp:nvSpPr>
      <dsp:spPr>
        <a:xfrm>
          <a:off x="0" y="1076927"/>
          <a:ext cx="10440000" cy="932087"/>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pt-BR" sz="2600" kern="1200" dirty="0"/>
            <a:t>No período de 6 (seis) meses, contado da data da dispensa, exoneração, destituição, demissão ou aposentadoria:</a:t>
          </a:r>
        </a:p>
      </dsp:txBody>
      <dsp:txXfrm>
        <a:off x="0" y="1076927"/>
        <a:ext cx="10440000" cy="932087"/>
      </dsp:txXfrm>
    </dsp:sp>
    <dsp:sp modelId="{0BAEE4AA-CD8E-41FE-B8BC-9012CAF16280}">
      <dsp:nvSpPr>
        <dsp:cNvPr id="0" name=""/>
        <dsp:cNvSpPr/>
      </dsp:nvSpPr>
      <dsp:spPr>
        <a:xfrm>
          <a:off x="0" y="2009014"/>
          <a:ext cx="10440000" cy="2529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470"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pt-BR" sz="2000" kern="1200" dirty="0"/>
            <a:t>Prestar serviço a pessoa com quem tenha estabelecido relacionamento relevante;</a:t>
          </a:r>
        </a:p>
        <a:p>
          <a:pPr marL="228600" lvl="1" indent="-228600" algn="l" defTabSz="889000">
            <a:lnSpc>
              <a:spcPct val="90000"/>
            </a:lnSpc>
            <a:spcBef>
              <a:spcPct val="0"/>
            </a:spcBef>
            <a:spcAft>
              <a:spcPct val="20000"/>
            </a:spcAft>
            <a:buChar char="••"/>
          </a:pPr>
          <a:r>
            <a:rPr lang="pt-BR" sz="2000" kern="1200" dirty="0"/>
            <a:t>Aceitar cargo de administrador ou conselheiro ou estabelecer vínculo profissional com pessoa que desempenhe atividade relacionada à área de competência do cargo ou emprego ocupado;</a:t>
          </a:r>
        </a:p>
        <a:p>
          <a:pPr marL="228600" lvl="1" indent="-228600" algn="l" defTabSz="889000">
            <a:lnSpc>
              <a:spcPct val="90000"/>
            </a:lnSpc>
            <a:spcBef>
              <a:spcPct val="0"/>
            </a:spcBef>
            <a:spcAft>
              <a:spcPct val="20000"/>
            </a:spcAft>
            <a:buChar char="••"/>
          </a:pPr>
          <a:r>
            <a:rPr lang="pt-BR" sz="2000" kern="1200" dirty="0"/>
            <a:t>Celebrar com o Poder Executivo federal contratos de serviço, consultoria, assessoramento ou atividades similares, vinculados ao antigo órgão ou entidade; ou</a:t>
          </a:r>
        </a:p>
        <a:p>
          <a:pPr marL="228600" lvl="1" indent="-228600" algn="l" defTabSz="889000">
            <a:lnSpc>
              <a:spcPct val="90000"/>
            </a:lnSpc>
            <a:spcBef>
              <a:spcPct val="0"/>
            </a:spcBef>
            <a:spcAft>
              <a:spcPct val="20000"/>
            </a:spcAft>
            <a:buChar char="••"/>
          </a:pPr>
          <a:r>
            <a:rPr lang="pt-BR" sz="2000" kern="1200" dirty="0"/>
            <a:t>Intervir em favor de interesse privado perante órgão ou entidade em que haja ocupado cargo ou emprego ou com o qual tenha estabelecido relacionamento relevante.</a:t>
          </a:r>
        </a:p>
      </dsp:txBody>
      <dsp:txXfrm>
        <a:off x="0" y="2009014"/>
        <a:ext cx="10440000" cy="252954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431CA-3C36-406D-8F57-13B50032E52D}">
      <dsp:nvSpPr>
        <dsp:cNvPr id="0" name=""/>
        <dsp:cNvSpPr/>
      </dsp:nvSpPr>
      <dsp:spPr>
        <a:xfrm>
          <a:off x="0" y="0"/>
          <a:ext cx="10440000" cy="4608514"/>
        </a:xfrm>
        <a:prstGeom prst="rect">
          <a:avLst/>
        </a:prstGeom>
        <a:gradFill flip="none" rotWithShape="0">
          <a:gsLst>
            <a:gs pos="0">
              <a:schemeClr val="tx2">
                <a:lumMod val="40000"/>
                <a:lumOff val="60000"/>
                <a:shade val="30000"/>
                <a:satMod val="115000"/>
              </a:schemeClr>
            </a:gs>
            <a:gs pos="50000">
              <a:schemeClr val="tx2">
                <a:lumMod val="40000"/>
                <a:lumOff val="60000"/>
                <a:shade val="67500"/>
                <a:satMod val="115000"/>
              </a:schemeClr>
            </a:gs>
            <a:gs pos="100000">
              <a:schemeClr val="tx2">
                <a:lumMod val="40000"/>
                <a:lumOff val="60000"/>
                <a:shade val="100000"/>
                <a:satMod val="115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3576719" numCol="1" spcCol="1270" anchor="t" anchorCtr="0">
          <a:noAutofit/>
        </a:bodyPr>
        <a:lstStyle/>
        <a:p>
          <a:pPr lvl="0" algn="l" defTabSz="1155700">
            <a:lnSpc>
              <a:spcPct val="90000"/>
            </a:lnSpc>
            <a:spcBef>
              <a:spcPct val="0"/>
            </a:spcBef>
            <a:spcAft>
              <a:spcPct val="35000"/>
            </a:spcAft>
          </a:pPr>
          <a:r>
            <a:rPr lang="pt-BR" sz="2600" kern="1200" dirty="0"/>
            <a:t>As disposições contidas nos </a:t>
          </a:r>
          <a:r>
            <a:rPr lang="pt-BR" sz="2600" kern="1200" dirty="0" err="1"/>
            <a:t>arts</a:t>
          </a:r>
          <a:r>
            <a:rPr lang="pt-BR" sz="2600" kern="1200" dirty="0"/>
            <a:t>. 4º e 5º e no inciso I do art. 6º estendem-se a todos os agentes públicos no âmbito do Poder Executivo federal.</a:t>
          </a:r>
        </a:p>
      </dsp:txBody>
      <dsp:txXfrm>
        <a:off x="0" y="0"/>
        <a:ext cx="10440000" cy="4608514"/>
      </dsp:txXfrm>
    </dsp:sp>
    <dsp:sp modelId="{3D924625-7076-4F44-8AA3-9CED674DD504}">
      <dsp:nvSpPr>
        <dsp:cNvPr id="0" name=""/>
        <dsp:cNvSpPr/>
      </dsp:nvSpPr>
      <dsp:spPr>
        <a:xfrm>
          <a:off x="261000" y="1152128"/>
          <a:ext cx="9918000" cy="3225959"/>
        </a:xfrm>
        <a:prstGeom prst="rect">
          <a:avLst/>
        </a:prstGeom>
        <a:gradFill flip="none"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2048484" numCol="1" spcCol="1270" anchor="t" anchorCtr="0">
          <a:noAutofit/>
        </a:bodyPr>
        <a:lstStyle/>
        <a:p>
          <a:pPr lvl="0" algn="l" defTabSz="1155700">
            <a:lnSpc>
              <a:spcPct val="90000"/>
            </a:lnSpc>
            <a:spcBef>
              <a:spcPct val="0"/>
            </a:spcBef>
            <a:spcAft>
              <a:spcPct val="35000"/>
            </a:spcAft>
          </a:pPr>
          <a:r>
            <a:rPr lang="pt-BR" sz="2600" kern="1200" dirty="0"/>
            <a:t>As disposições contidas no inciso II do art. 6º e no art. 9º aplicam-se aos agentes mencionados no art. 2º da Lei.</a:t>
          </a:r>
        </a:p>
      </dsp:txBody>
      <dsp:txXfrm>
        <a:off x="261000" y="1152128"/>
        <a:ext cx="9918000" cy="3225959"/>
      </dsp:txXfrm>
    </dsp:sp>
    <dsp:sp modelId="{62413DCD-103C-424A-AB89-A1AC66CB70E0}">
      <dsp:nvSpPr>
        <dsp:cNvPr id="0" name=""/>
        <dsp:cNvSpPr/>
      </dsp:nvSpPr>
      <dsp:spPr>
        <a:xfrm>
          <a:off x="522000" y="2304257"/>
          <a:ext cx="9396000" cy="1843405"/>
        </a:xfrm>
        <a:prstGeom prst="rect">
          <a:avLst/>
        </a:prstGeom>
        <a:gradFill flip="none" rotWithShape="0">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184912" numCol="1" spcCol="1270" anchor="t" anchorCtr="0">
          <a:noAutofit/>
        </a:bodyPr>
        <a:lstStyle/>
        <a:p>
          <a:pPr lvl="0" algn="l" defTabSz="1155700">
            <a:lnSpc>
              <a:spcPct val="90000"/>
            </a:lnSpc>
            <a:spcBef>
              <a:spcPct val="0"/>
            </a:spcBef>
            <a:spcAft>
              <a:spcPct val="35000"/>
            </a:spcAft>
          </a:pPr>
          <a:r>
            <a:rPr lang="pt-BR" sz="2600" kern="1200"/>
            <a:t>As disposições contidas no art. 11 aplicam-se somente aos agentes mencionados nos incisos I a IV do art. 2º da Lei.</a:t>
          </a:r>
          <a:endParaRPr lang="pt-BR" sz="2600" kern="1200" dirty="0"/>
        </a:p>
      </dsp:txBody>
      <dsp:txXfrm>
        <a:off x="522000" y="2304257"/>
        <a:ext cx="9396000" cy="184340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2C9B6-5105-48FD-9686-15C7A73E4E06}">
      <dsp:nvSpPr>
        <dsp:cNvPr id="0" name=""/>
        <dsp:cNvSpPr/>
      </dsp:nvSpPr>
      <dsp:spPr>
        <a:xfrm>
          <a:off x="7728" y="0"/>
          <a:ext cx="3124863" cy="460851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pt-BR" sz="3200" kern="1200" dirty="0"/>
            <a:t>O agente público que praticar os atos previstos nos </a:t>
          </a:r>
          <a:r>
            <a:rPr lang="pt-BR" sz="3200" kern="1200" dirty="0" err="1"/>
            <a:t>arts</a:t>
          </a:r>
          <a:r>
            <a:rPr lang="pt-BR" sz="3200" kern="1200" dirty="0"/>
            <a:t>. 5º e 6º incorre em improbidade administrativa</a:t>
          </a:r>
        </a:p>
      </dsp:txBody>
      <dsp:txXfrm>
        <a:off x="7728" y="0"/>
        <a:ext cx="3124863" cy="4608514"/>
      </dsp:txXfrm>
    </dsp:sp>
    <dsp:sp modelId="{05CAF667-BA58-4C54-95D0-2E965563ED3C}">
      <dsp:nvSpPr>
        <dsp:cNvPr id="0" name=""/>
        <dsp:cNvSpPr/>
      </dsp:nvSpPr>
      <dsp:spPr>
        <a:xfrm>
          <a:off x="3657568" y="0"/>
          <a:ext cx="3124863" cy="460851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pt-BR" sz="3200" kern="1200" dirty="0"/>
            <a:t>O agente público que se encontrar em situação de conflito de interesses fica sujeito a demissão</a:t>
          </a:r>
        </a:p>
      </dsp:txBody>
      <dsp:txXfrm>
        <a:off x="3657568" y="0"/>
        <a:ext cx="3124863" cy="4608514"/>
      </dsp:txXfrm>
    </dsp:sp>
    <dsp:sp modelId="{F5745018-E463-41B3-AB43-7175EDA75063}">
      <dsp:nvSpPr>
        <dsp:cNvPr id="0" name=""/>
        <dsp:cNvSpPr/>
      </dsp:nvSpPr>
      <dsp:spPr>
        <a:xfrm>
          <a:off x="7307408" y="0"/>
          <a:ext cx="3124863" cy="460851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pt-BR" sz="3200" kern="1200" dirty="0"/>
            <a:t>A Lei nº 8.112/1990 aplica-se à apuração da responsabilidade disciplinar do agente em CI</a:t>
          </a:r>
        </a:p>
      </dsp:txBody>
      <dsp:txXfrm>
        <a:off x="7307408" y="0"/>
        <a:ext cx="3124863" cy="460851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53565-124C-4778-AB5C-DDDC12B8077B}">
      <dsp:nvSpPr>
        <dsp:cNvPr id="0" name=""/>
        <dsp:cNvSpPr/>
      </dsp:nvSpPr>
      <dsp:spPr>
        <a:xfrm>
          <a:off x="0" y="206828"/>
          <a:ext cx="10515600" cy="51947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a:t>Dispõe sobre o exercício de atividades de magistério</a:t>
          </a:r>
        </a:p>
      </dsp:txBody>
      <dsp:txXfrm>
        <a:off x="0" y="206828"/>
        <a:ext cx="10515600" cy="519479"/>
      </dsp:txXfrm>
    </dsp:sp>
    <dsp:sp modelId="{66CBA2E0-57CE-4BCC-B307-CCB0116ECF2D}">
      <dsp:nvSpPr>
        <dsp:cNvPr id="0" name=""/>
        <dsp:cNvSpPr/>
      </dsp:nvSpPr>
      <dsp:spPr>
        <a:xfrm>
          <a:off x="0" y="795428"/>
          <a:ext cx="10515600" cy="51947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a:t>Permite-se o exercício de atividades de magistério, respeitadas:</a:t>
          </a:r>
        </a:p>
      </dsp:txBody>
      <dsp:txXfrm>
        <a:off x="0" y="795428"/>
        <a:ext cx="10515600" cy="519479"/>
      </dsp:txXfrm>
    </dsp:sp>
    <dsp:sp modelId="{C6D30C09-3F0E-4B80-8324-F8E2B9624988}">
      <dsp:nvSpPr>
        <dsp:cNvPr id="0" name=""/>
        <dsp:cNvSpPr/>
      </dsp:nvSpPr>
      <dsp:spPr>
        <a:xfrm>
          <a:off x="0" y="1314908"/>
          <a:ext cx="10515600" cy="1316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pt-BR" sz="1900" kern="1200" dirty="0"/>
            <a:t>a Lei nº 12.813/2013;</a:t>
          </a:r>
        </a:p>
        <a:p>
          <a:pPr marL="171450" lvl="1" indent="-171450" algn="l" defTabSz="844550">
            <a:lnSpc>
              <a:spcPct val="90000"/>
            </a:lnSpc>
            <a:spcBef>
              <a:spcPct val="0"/>
            </a:spcBef>
            <a:spcAft>
              <a:spcPct val="20000"/>
            </a:spcAft>
            <a:buChar char="••"/>
          </a:pPr>
          <a:r>
            <a:rPr lang="pt-BR" sz="1900" kern="1200" dirty="0"/>
            <a:t>as normas atinentes à compatibilidade de horários;</a:t>
          </a:r>
        </a:p>
        <a:p>
          <a:pPr marL="171450" lvl="1" indent="-171450" algn="l" defTabSz="844550">
            <a:lnSpc>
              <a:spcPct val="90000"/>
            </a:lnSpc>
            <a:spcBef>
              <a:spcPct val="0"/>
            </a:spcBef>
            <a:spcAft>
              <a:spcPct val="20000"/>
            </a:spcAft>
            <a:buChar char="••"/>
          </a:pPr>
          <a:r>
            <a:rPr lang="pt-BR" sz="1900" kern="1200" dirty="0"/>
            <a:t>as normas atinentes à acumulação de cargos e empregos públicos; e</a:t>
          </a:r>
        </a:p>
        <a:p>
          <a:pPr marL="171450" lvl="1" indent="-171450" algn="l" defTabSz="844550">
            <a:lnSpc>
              <a:spcPct val="90000"/>
            </a:lnSpc>
            <a:spcBef>
              <a:spcPct val="0"/>
            </a:spcBef>
            <a:spcAft>
              <a:spcPct val="20000"/>
            </a:spcAft>
            <a:buChar char="••"/>
          </a:pPr>
          <a:r>
            <a:rPr lang="pt-BR" sz="1900" kern="1200" dirty="0"/>
            <a:t>a legislação específica aplicável ao regime jurídico e à carreira do agente.</a:t>
          </a:r>
        </a:p>
      </dsp:txBody>
      <dsp:txXfrm>
        <a:off x="0" y="1314908"/>
        <a:ext cx="10515600" cy="1316520"/>
      </dsp:txXfrm>
    </dsp:sp>
    <dsp:sp modelId="{55338DBF-E444-4B97-A8A4-0070FDE1431B}">
      <dsp:nvSpPr>
        <dsp:cNvPr id="0" name=""/>
        <dsp:cNvSpPr/>
      </dsp:nvSpPr>
      <dsp:spPr>
        <a:xfrm>
          <a:off x="0" y="2631429"/>
          <a:ext cx="10515600" cy="51947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a:t>Por magistério compreende-se:</a:t>
          </a:r>
        </a:p>
      </dsp:txBody>
      <dsp:txXfrm>
        <a:off x="0" y="2631429"/>
        <a:ext cx="10515600" cy="519479"/>
      </dsp:txXfrm>
    </dsp:sp>
    <dsp:sp modelId="{E481153B-363F-4AE4-BFB6-833F84864D67}">
      <dsp:nvSpPr>
        <dsp:cNvPr id="0" name=""/>
        <dsp:cNvSpPr/>
      </dsp:nvSpPr>
      <dsp:spPr>
        <a:xfrm>
          <a:off x="0" y="3150909"/>
          <a:ext cx="10515600" cy="993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pt-BR" sz="1900" kern="1200" dirty="0"/>
            <a:t>docência em instituições de ensino, de pesquisa ou de ciência e tecnologia, públicas ou privadas;</a:t>
          </a:r>
        </a:p>
        <a:p>
          <a:pPr marL="171450" lvl="1" indent="-171450" algn="l" defTabSz="844550">
            <a:lnSpc>
              <a:spcPct val="90000"/>
            </a:lnSpc>
            <a:spcBef>
              <a:spcPct val="0"/>
            </a:spcBef>
            <a:spcAft>
              <a:spcPct val="20000"/>
            </a:spcAft>
            <a:buChar char="••"/>
          </a:pPr>
          <a:r>
            <a:rPr lang="pt-BR" sz="1900" kern="1200" dirty="0"/>
            <a:t>capacitação ou treinamento, mediante cursos, palestras ou conferências; e</a:t>
          </a:r>
        </a:p>
        <a:p>
          <a:pPr marL="171450" lvl="1" indent="-171450" algn="l" defTabSz="844550">
            <a:lnSpc>
              <a:spcPct val="90000"/>
            </a:lnSpc>
            <a:spcBef>
              <a:spcPct val="0"/>
            </a:spcBef>
            <a:spcAft>
              <a:spcPct val="20000"/>
            </a:spcAft>
            <a:buChar char="••"/>
          </a:pPr>
          <a:r>
            <a:rPr lang="pt-BR" sz="1900" kern="1200" dirty="0"/>
            <a:t>atividades correlatas ou de suporte às anteriores.</a:t>
          </a:r>
        </a:p>
      </dsp:txBody>
      <dsp:txXfrm>
        <a:off x="0" y="3150909"/>
        <a:ext cx="10515600" cy="9936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53565-124C-4778-AB5C-DDDC12B8077B}">
      <dsp:nvSpPr>
        <dsp:cNvPr id="0" name=""/>
        <dsp:cNvSpPr/>
      </dsp:nvSpPr>
      <dsp:spPr>
        <a:xfrm>
          <a:off x="0" y="275192"/>
          <a:ext cx="10515600" cy="89623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pt-BR" sz="2500" kern="1200" dirty="0"/>
            <a:t>Não se inclui entre as atividades de magistério a prestação de consultoria</a:t>
          </a:r>
        </a:p>
      </dsp:txBody>
      <dsp:txXfrm>
        <a:off x="0" y="275192"/>
        <a:ext cx="10515600" cy="896238"/>
      </dsp:txXfrm>
    </dsp:sp>
    <dsp:sp modelId="{66CBA2E0-57CE-4BCC-B307-CCB0116ECF2D}">
      <dsp:nvSpPr>
        <dsp:cNvPr id="0" name=""/>
        <dsp:cNvSpPr/>
      </dsp:nvSpPr>
      <dsp:spPr>
        <a:xfrm>
          <a:off x="0" y="1243430"/>
          <a:ext cx="10515600" cy="89623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pt-BR" sz="2500" kern="1200" dirty="0"/>
            <a:t>O agente público fica impedido de atuar em processo de interesse da entidade em que exerça atividade de magistério.</a:t>
          </a:r>
        </a:p>
      </dsp:txBody>
      <dsp:txXfrm>
        <a:off x="0" y="1243430"/>
        <a:ext cx="10515600" cy="896238"/>
      </dsp:txXfrm>
    </dsp:sp>
    <dsp:sp modelId="{55338DBF-E444-4B97-A8A4-0070FDE1431B}">
      <dsp:nvSpPr>
        <dsp:cNvPr id="0" name=""/>
        <dsp:cNvSpPr/>
      </dsp:nvSpPr>
      <dsp:spPr>
        <a:xfrm>
          <a:off x="0" y="2211669"/>
          <a:ext cx="10515600" cy="89623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pt-BR" sz="2500" kern="1200" dirty="0"/>
            <a:t>Se a atividade de magistério ocorrer no interesse institucional do órgão ou entidade, é vedado o recebimento de remuneração de origem privada.</a:t>
          </a:r>
        </a:p>
      </dsp:txBody>
      <dsp:txXfrm>
        <a:off x="0" y="2211669"/>
        <a:ext cx="10515600" cy="896238"/>
      </dsp:txXfrm>
    </dsp:sp>
    <dsp:sp modelId="{A9096C51-D61E-4ACE-935C-E6E6485BEA7B}">
      <dsp:nvSpPr>
        <dsp:cNvPr id="0" name=""/>
        <dsp:cNvSpPr/>
      </dsp:nvSpPr>
      <dsp:spPr>
        <a:xfrm>
          <a:off x="0" y="3179907"/>
          <a:ext cx="10515600" cy="89623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pt-BR" sz="2500" kern="1200" dirty="0"/>
            <a:t>No caso de curso preparatório para concurso público ou processo seletivo, o agente público não poderá atuar em qualquer atividade relacionada ao certame</a:t>
          </a:r>
        </a:p>
      </dsp:txBody>
      <dsp:txXfrm>
        <a:off x="0" y="3179907"/>
        <a:ext cx="10515600" cy="89623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53565-124C-4778-AB5C-DDDC12B8077B}">
      <dsp:nvSpPr>
        <dsp:cNvPr id="0" name=""/>
        <dsp:cNvSpPr/>
      </dsp:nvSpPr>
      <dsp:spPr>
        <a:xfrm>
          <a:off x="0" y="25973"/>
          <a:ext cx="10515600" cy="155961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pt-BR" sz="3100" kern="1200" dirty="0"/>
            <a:t>Veda-se a divulgação de informação privilegiada, bem como de outras informações de acesso restrito, ainda que a título exemplificativo, para fins didáticos.</a:t>
          </a:r>
        </a:p>
      </dsp:txBody>
      <dsp:txXfrm>
        <a:off x="0" y="25973"/>
        <a:ext cx="10515600" cy="1559610"/>
      </dsp:txXfrm>
    </dsp:sp>
    <dsp:sp modelId="{66CBA2E0-57CE-4BCC-B307-CCB0116ECF2D}">
      <dsp:nvSpPr>
        <dsp:cNvPr id="0" name=""/>
        <dsp:cNvSpPr/>
      </dsp:nvSpPr>
      <dsp:spPr>
        <a:xfrm>
          <a:off x="0" y="1674863"/>
          <a:ext cx="10515600" cy="155961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pt-BR" sz="3100" kern="1200" dirty="0"/>
            <a:t>Atividades de magistério dispensam a consulta acerca da existência de conflito de interesses e o pedido de autorização para o exercício de atividade privada.</a:t>
          </a:r>
        </a:p>
      </dsp:txBody>
      <dsp:txXfrm>
        <a:off x="0" y="1674863"/>
        <a:ext cx="10515600" cy="1559610"/>
      </dsp:txXfrm>
    </dsp:sp>
    <dsp:sp modelId="{CE7B6EBD-98B9-4188-B93F-2B7FDC8872C8}">
      <dsp:nvSpPr>
        <dsp:cNvPr id="0" name=""/>
        <dsp:cNvSpPr/>
      </dsp:nvSpPr>
      <dsp:spPr>
        <a:xfrm>
          <a:off x="0" y="3234473"/>
          <a:ext cx="10515600" cy="1090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pt-BR" sz="2400" kern="1200" dirty="0"/>
            <a:t>Atividades de magistério para público específico que possa ter interesse em decisão do agente público, da instituição ou do colegiado do qual o mesmo participe deve ser precedido de consulta.</a:t>
          </a:r>
        </a:p>
      </dsp:txBody>
      <dsp:txXfrm>
        <a:off x="0" y="3234473"/>
        <a:ext cx="10515600" cy="109089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53565-124C-4778-AB5C-DDDC12B8077B}">
      <dsp:nvSpPr>
        <dsp:cNvPr id="0" name=""/>
        <dsp:cNvSpPr/>
      </dsp:nvSpPr>
      <dsp:spPr>
        <a:xfrm>
          <a:off x="0" y="370166"/>
          <a:ext cx="10515600" cy="115950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pt-BR" sz="2300" kern="1200" dirty="0"/>
            <a:t>Participação de agentes públicos federais em eventos custeados por terceiros.</a:t>
          </a:r>
        </a:p>
      </dsp:txBody>
      <dsp:txXfrm>
        <a:off x="0" y="370166"/>
        <a:ext cx="10515600" cy="1159508"/>
      </dsp:txXfrm>
    </dsp:sp>
    <dsp:sp modelId="{66CBA2E0-57CE-4BCC-B307-CCB0116ECF2D}">
      <dsp:nvSpPr>
        <dsp:cNvPr id="0" name=""/>
        <dsp:cNvSpPr/>
      </dsp:nvSpPr>
      <dsp:spPr>
        <a:xfrm>
          <a:off x="0" y="1595914"/>
          <a:ext cx="10515600" cy="115950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pt-BR" sz="2300" kern="1200" dirty="0"/>
            <a:t>Despesas em eventos que guardem correlação com suas atribuições devem ser custeadas, preferencialmente, pelo órgão ou entidade a que se vincule o agente.</a:t>
          </a:r>
        </a:p>
      </dsp:txBody>
      <dsp:txXfrm>
        <a:off x="0" y="1595914"/>
        <a:ext cx="10515600" cy="1159508"/>
      </dsp:txXfrm>
    </dsp:sp>
    <dsp:sp modelId="{55338DBF-E444-4B97-A8A4-0070FDE1431B}">
      <dsp:nvSpPr>
        <dsp:cNvPr id="0" name=""/>
        <dsp:cNvSpPr/>
      </dsp:nvSpPr>
      <dsp:spPr>
        <a:xfrm>
          <a:off x="0" y="2821663"/>
          <a:ext cx="10515600" cy="115950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pt-BR" sz="2300" kern="1200" dirty="0"/>
            <a:t>Excepcionalmente, observado o interesse público, a instituição promotora do evento poderá custear, no todo ou em parte, as despesas relativas a transporte, alimentação, hospedagem e inscrição do agente público, vedado o recebimento de remuneração.</a:t>
          </a:r>
        </a:p>
      </dsp:txBody>
      <dsp:txXfrm>
        <a:off x="0" y="2821663"/>
        <a:ext cx="10515600" cy="11595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F76C6-8B45-40A8-B8E3-319FB60D9386}">
      <dsp:nvSpPr>
        <dsp:cNvPr id="0" name=""/>
        <dsp:cNvSpPr/>
      </dsp:nvSpPr>
      <dsp:spPr>
        <a:xfrm>
          <a:off x="0" y="39687"/>
          <a:ext cx="3286125" cy="19716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Ministros de Estado;</a:t>
          </a:r>
        </a:p>
      </dsp:txBody>
      <dsp:txXfrm>
        <a:off x="0" y="39687"/>
        <a:ext cx="3286125" cy="1971675"/>
      </dsp:txXfrm>
    </dsp:sp>
    <dsp:sp modelId="{95EE2019-0860-462F-83D4-D01AF352A89A}">
      <dsp:nvSpPr>
        <dsp:cNvPr id="0" name=""/>
        <dsp:cNvSpPr/>
      </dsp:nvSpPr>
      <dsp:spPr>
        <a:xfrm>
          <a:off x="3614737" y="39687"/>
          <a:ext cx="3286125" cy="19716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Cargos de natureza especial ou equivalentes;</a:t>
          </a:r>
        </a:p>
      </dsp:txBody>
      <dsp:txXfrm>
        <a:off x="3614737" y="39687"/>
        <a:ext cx="3286125" cy="1971675"/>
      </dsp:txXfrm>
    </dsp:sp>
    <dsp:sp modelId="{EAB80630-1F95-442F-B629-BED3EFD7679E}">
      <dsp:nvSpPr>
        <dsp:cNvPr id="0" name=""/>
        <dsp:cNvSpPr/>
      </dsp:nvSpPr>
      <dsp:spPr>
        <a:xfrm>
          <a:off x="7229475" y="39687"/>
          <a:ext cx="3286125" cy="19716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Presidente, vice-presidente e diretor, ou equivalentes, de autarquias, fundações públicas, empresas públicas ou sociedades de economia mista; e</a:t>
          </a:r>
        </a:p>
      </dsp:txBody>
      <dsp:txXfrm>
        <a:off x="7229475" y="39687"/>
        <a:ext cx="3286125" cy="1971675"/>
      </dsp:txXfrm>
    </dsp:sp>
    <dsp:sp modelId="{76B22643-F099-42E1-83EF-5FDFEE88DAD9}">
      <dsp:nvSpPr>
        <dsp:cNvPr id="0" name=""/>
        <dsp:cNvSpPr/>
      </dsp:nvSpPr>
      <dsp:spPr>
        <a:xfrm>
          <a:off x="1807368" y="2339975"/>
          <a:ext cx="3286125" cy="19716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Cargos do Grupo-Direção e Assessoramento Superiores - DAS, níveis 6 e 5 ou equivalentes.</a:t>
          </a:r>
        </a:p>
      </dsp:txBody>
      <dsp:txXfrm>
        <a:off x="1807368" y="2339975"/>
        <a:ext cx="3286125" cy="1971675"/>
      </dsp:txXfrm>
    </dsp:sp>
    <dsp:sp modelId="{21C41C8D-E406-453A-8CBD-41B2C43FF029}">
      <dsp:nvSpPr>
        <dsp:cNvPr id="0" name=""/>
        <dsp:cNvSpPr/>
      </dsp:nvSpPr>
      <dsp:spPr>
        <a:xfrm>
          <a:off x="5422106" y="2339975"/>
          <a:ext cx="3286125" cy="1971675"/>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Cargos ou empregos cujo exercício proporcione acesso a informação privilegiada capaz de trazer vantagem econômica ou financeira para o agente público ou para terceiro, conforme definido em regulamento.</a:t>
          </a:r>
        </a:p>
      </dsp:txBody>
      <dsp:txXfrm>
        <a:off x="5422106" y="2339975"/>
        <a:ext cx="3286125" cy="197167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653565-124C-4778-AB5C-DDDC12B8077B}">
      <dsp:nvSpPr>
        <dsp:cNvPr id="0" name=""/>
        <dsp:cNvSpPr/>
      </dsp:nvSpPr>
      <dsp:spPr>
        <a:xfrm>
          <a:off x="0" y="498969"/>
          <a:ext cx="10515600" cy="7137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pt-BR" sz="2000" kern="1200" dirty="0"/>
            <a:t>O convite para a participação em eventos custeados por instituição privada deverá ser encaminhado à autoridade máxima do órgão ou entidade, ou a outra instância ou autoridade por ela designada.</a:t>
          </a:r>
        </a:p>
      </dsp:txBody>
      <dsp:txXfrm>
        <a:off x="0" y="498969"/>
        <a:ext cx="10515600" cy="713700"/>
      </dsp:txXfrm>
    </dsp:sp>
    <dsp:sp modelId="{66CBA2E0-57CE-4BCC-B307-CCB0116ECF2D}">
      <dsp:nvSpPr>
        <dsp:cNvPr id="0" name=""/>
        <dsp:cNvSpPr/>
      </dsp:nvSpPr>
      <dsp:spPr>
        <a:xfrm>
          <a:off x="0" y="1270269"/>
          <a:ext cx="10515600" cy="7137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pt-BR" sz="2000" kern="1200" dirty="0"/>
            <a:t>Quando o assunto estiver relacionado com suas funções, o agente poderá aceitar convites para jantares, almoços e cafés da manhã custeados por terceiros, desde que não envolvam itens de luxo.</a:t>
          </a:r>
        </a:p>
      </dsp:txBody>
      <dsp:txXfrm>
        <a:off x="0" y="1270269"/>
        <a:ext cx="10515600" cy="713700"/>
      </dsp:txXfrm>
    </dsp:sp>
    <dsp:sp modelId="{55338DBF-E444-4B97-A8A4-0070FDE1431B}">
      <dsp:nvSpPr>
        <dsp:cNvPr id="0" name=""/>
        <dsp:cNvSpPr/>
      </dsp:nvSpPr>
      <dsp:spPr>
        <a:xfrm>
          <a:off x="0" y="2041569"/>
          <a:ext cx="10515600" cy="71370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pt-BR" sz="2000" kern="1200" dirty="0"/>
            <a:t>É vedado ao agente público aceitar convites ou ingressos para atividades de entretenimento, como shows, apresentações e atividades esportivas, salvo:</a:t>
          </a:r>
        </a:p>
      </dsp:txBody>
      <dsp:txXfrm>
        <a:off x="0" y="2041569"/>
        <a:ext cx="10515600" cy="713700"/>
      </dsp:txXfrm>
    </dsp:sp>
    <dsp:sp modelId="{4C8E906E-38F9-43DE-A5ED-3A099A8CF13C}">
      <dsp:nvSpPr>
        <dsp:cNvPr id="0" name=""/>
        <dsp:cNvSpPr/>
      </dsp:nvSpPr>
      <dsp:spPr>
        <a:xfrm>
          <a:off x="0" y="2755269"/>
          <a:ext cx="10515600" cy="1097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pt-BR" sz="1600" kern="1200" dirty="0"/>
            <a:t>representação institucional;</a:t>
          </a:r>
        </a:p>
        <a:p>
          <a:pPr marL="171450" lvl="1" indent="-171450" algn="l" defTabSz="711200">
            <a:lnSpc>
              <a:spcPct val="90000"/>
            </a:lnSpc>
            <a:spcBef>
              <a:spcPct val="0"/>
            </a:spcBef>
            <a:spcAft>
              <a:spcPct val="20000"/>
            </a:spcAft>
            <a:buChar char="••"/>
          </a:pPr>
          <a:r>
            <a:rPr lang="pt-BR" sz="1600" kern="1200" dirty="0"/>
            <a:t>convites ou ingressos originários de promoções ou sorteios de acesso público, ou de relação consumerista privada;</a:t>
          </a:r>
        </a:p>
        <a:p>
          <a:pPr marL="171450" lvl="1" indent="-171450" algn="l" defTabSz="711200">
            <a:lnSpc>
              <a:spcPct val="90000"/>
            </a:lnSpc>
            <a:spcBef>
              <a:spcPct val="0"/>
            </a:spcBef>
            <a:spcAft>
              <a:spcPct val="20000"/>
            </a:spcAft>
            <a:buChar char="••"/>
          </a:pPr>
          <a:r>
            <a:rPr lang="pt-BR" sz="1600" kern="1200" dirty="0"/>
            <a:t>convites ou ingressos ofertados em razão de laços de parentesco ou amizade;</a:t>
          </a:r>
        </a:p>
        <a:p>
          <a:pPr marL="171450" lvl="1" indent="-171450" algn="l" defTabSz="711200">
            <a:lnSpc>
              <a:spcPct val="90000"/>
            </a:lnSpc>
            <a:spcBef>
              <a:spcPct val="0"/>
            </a:spcBef>
            <a:spcAft>
              <a:spcPct val="20000"/>
            </a:spcAft>
            <a:buChar char="••"/>
          </a:pPr>
          <a:r>
            <a:rPr lang="pt-BR" sz="1600" kern="1200" dirty="0"/>
            <a:t>convites ou ingressos distribuídos por órgão ou entidade pública.</a:t>
          </a:r>
        </a:p>
      </dsp:txBody>
      <dsp:txXfrm>
        <a:off x="0" y="2755269"/>
        <a:ext cx="10515600" cy="109710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949498-A5B5-4023-9096-413E16992734}">
      <dsp:nvSpPr>
        <dsp:cNvPr id="0" name=""/>
        <dsp:cNvSpPr/>
      </dsp:nvSpPr>
      <dsp:spPr>
        <a:xfrm>
          <a:off x="0" y="56166"/>
          <a:ext cx="10515600" cy="136116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pt-BR" sz="2700" kern="1200"/>
            <a:t>Desenvolvido em 2014</a:t>
          </a:r>
        </a:p>
      </dsp:txBody>
      <dsp:txXfrm>
        <a:off x="0" y="56166"/>
        <a:ext cx="10515600" cy="1361161"/>
      </dsp:txXfrm>
    </dsp:sp>
    <dsp:sp modelId="{576E79E9-AD5D-4202-B566-AF555A4DB8EB}">
      <dsp:nvSpPr>
        <dsp:cNvPr id="0" name=""/>
        <dsp:cNvSpPr/>
      </dsp:nvSpPr>
      <dsp:spPr>
        <a:xfrm>
          <a:off x="0" y="1495088"/>
          <a:ext cx="10515600" cy="136116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pt-BR" sz="2700" kern="1200"/>
            <a:t>Centraliza o trâmite das consultas sobre conflito de interesses e dos pedidos de autorização para o exercício de atividade privada</a:t>
          </a:r>
        </a:p>
      </dsp:txBody>
      <dsp:txXfrm>
        <a:off x="0" y="1495088"/>
        <a:ext cx="10515600" cy="1361161"/>
      </dsp:txXfrm>
    </dsp:sp>
    <dsp:sp modelId="{27CED30C-F920-49D5-98B6-D386F66DF35D}">
      <dsp:nvSpPr>
        <dsp:cNvPr id="0" name=""/>
        <dsp:cNvSpPr/>
      </dsp:nvSpPr>
      <dsp:spPr>
        <a:xfrm>
          <a:off x="0" y="2934009"/>
          <a:ext cx="10515600" cy="136116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pt-BR" sz="2700" kern="1200" dirty="0"/>
            <a:t>Permite ao servidor ou empregado público federal fazer consultas e pedir autorização para exercer atividade privada, acompanhar as solicitações em andamento e interpor recursos contra as decisões emitidas</a:t>
          </a:r>
        </a:p>
      </dsp:txBody>
      <dsp:txXfrm>
        <a:off x="0" y="2934009"/>
        <a:ext cx="10515600" cy="136116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E8EDD-15BC-4C28-8CDD-FF6063F760D0}">
      <dsp:nvSpPr>
        <dsp:cNvPr id="0" name=""/>
        <dsp:cNvSpPr/>
      </dsp:nvSpPr>
      <dsp:spPr>
        <a:xfrm>
          <a:off x="0" y="0"/>
          <a:ext cx="8938260" cy="130540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a:t>Agente público</a:t>
          </a:r>
        </a:p>
        <a:p>
          <a:pPr marL="171450" lvl="1" indent="-171450" algn="l" defTabSz="844550">
            <a:lnSpc>
              <a:spcPct val="90000"/>
            </a:lnSpc>
            <a:spcBef>
              <a:spcPct val="0"/>
            </a:spcBef>
            <a:spcAft>
              <a:spcPct val="15000"/>
            </a:spcAft>
            <a:buChar char="••"/>
          </a:pPr>
          <a:r>
            <a:rPr lang="pt-BR" sz="1900" kern="1200" dirty="0"/>
            <a:t>Agente público faz uma consulta ou pedido de autorização</a:t>
          </a:r>
        </a:p>
      </dsp:txBody>
      <dsp:txXfrm>
        <a:off x="38234" y="38234"/>
        <a:ext cx="7529629" cy="1228933"/>
      </dsp:txXfrm>
    </dsp:sp>
    <dsp:sp modelId="{28849031-B4CC-4352-A0D4-B0F44098E2FA}">
      <dsp:nvSpPr>
        <dsp:cNvPr id="0" name=""/>
        <dsp:cNvSpPr/>
      </dsp:nvSpPr>
      <dsp:spPr>
        <a:xfrm>
          <a:off x="788669" y="1522968"/>
          <a:ext cx="8938260" cy="130540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a:t>Órgão ou entidade de exercício</a:t>
          </a:r>
        </a:p>
        <a:p>
          <a:pPr marL="171450" lvl="1" indent="-171450" algn="l" defTabSz="844550">
            <a:lnSpc>
              <a:spcPct val="90000"/>
            </a:lnSpc>
            <a:spcBef>
              <a:spcPct val="0"/>
            </a:spcBef>
            <a:spcAft>
              <a:spcPct val="15000"/>
            </a:spcAft>
            <a:buChar char="••"/>
          </a:pPr>
          <a:r>
            <a:rPr lang="pt-BR" sz="1900" kern="1200" dirty="0"/>
            <a:t>Órgão ou entidade de exercício tem 15 dias para realizar uma análise preliminar</a:t>
          </a:r>
        </a:p>
      </dsp:txBody>
      <dsp:txXfrm>
        <a:off x="826903" y="1561202"/>
        <a:ext cx="7224611" cy="1228933"/>
      </dsp:txXfrm>
    </dsp:sp>
    <dsp:sp modelId="{6CA0FA09-B465-4E80-8169-3547FFAF91FB}">
      <dsp:nvSpPr>
        <dsp:cNvPr id="0" name=""/>
        <dsp:cNvSpPr/>
      </dsp:nvSpPr>
      <dsp:spPr>
        <a:xfrm>
          <a:off x="1577339" y="3045936"/>
          <a:ext cx="8938260" cy="130540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a:t>STPC/CGU</a:t>
          </a:r>
        </a:p>
        <a:p>
          <a:pPr marL="171450" lvl="1" indent="-171450" algn="l" defTabSz="844550">
            <a:lnSpc>
              <a:spcPct val="90000"/>
            </a:lnSpc>
            <a:spcBef>
              <a:spcPct val="0"/>
            </a:spcBef>
            <a:spcAft>
              <a:spcPct val="15000"/>
            </a:spcAft>
            <a:buChar char="••"/>
          </a:pPr>
          <a:r>
            <a:rPr lang="pt-BR" sz="1900" kern="1200" dirty="0"/>
            <a:t>Caso envolva risco de conflito, solicitação é encaminhada à CGU, que tem mais 15 dias (+15) para realizar análise definitiva</a:t>
          </a:r>
        </a:p>
      </dsp:txBody>
      <dsp:txXfrm>
        <a:off x="1615573" y="3084170"/>
        <a:ext cx="7224611" cy="1228933"/>
      </dsp:txXfrm>
    </dsp:sp>
    <dsp:sp modelId="{012E2E1B-972D-4D67-BF68-618A0117F76A}">
      <dsp:nvSpPr>
        <dsp:cNvPr id="0" name=""/>
        <dsp:cNvSpPr/>
      </dsp:nvSpPr>
      <dsp:spPr>
        <a:xfrm>
          <a:off x="8089749" y="989929"/>
          <a:ext cx="848510" cy="848510"/>
        </a:xfrm>
        <a:prstGeom prst="downArrow">
          <a:avLst>
            <a:gd name="adj1" fmla="val 55000"/>
            <a:gd name="adj2" fmla="val 45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t-BR" sz="3600" kern="1200"/>
        </a:p>
      </dsp:txBody>
      <dsp:txXfrm>
        <a:off x="8280664" y="989929"/>
        <a:ext cx="466680" cy="638504"/>
      </dsp:txXfrm>
    </dsp:sp>
    <dsp:sp modelId="{88FC1FBC-C03B-4AB9-BC33-8A218DF8C458}">
      <dsp:nvSpPr>
        <dsp:cNvPr id="0" name=""/>
        <dsp:cNvSpPr/>
      </dsp:nvSpPr>
      <dsp:spPr>
        <a:xfrm>
          <a:off x="8878419" y="2504195"/>
          <a:ext cx="848510" cy="848510"/>
        </a:xfrm>
        <a:prstGeom prst="downArrow">
          <a:avLst>
            <a:gd name="adj1" fmla="val 55000"/>
            <a:gd name="adj2" fmla="val 45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t-BR" sz="3600" kern="1200"/>
        </a:p>
      </dsp:txBody>
      <dsp:txXfrm>
        <a:off x="9069334" y="2504195"/>
        <a:ext cx="466680" cy="63850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9E8EDD-15BC-4C28-8CDD-FF6063F760D0}">
      <dsp:nvSpPr>
        <dsp:cNvPr id="0" name=""/>
        <dsp:cNvSpPr/>
      </dsp:nvSpPr>
      <dsp:spPr>
        <a:xfrm>
          <a:off x="0" y="0"/>
          <a:ext cx="8938260" cy="130540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a:t>Agente público</a:t>
          </a:r>
        </a:p>
        <a:p>
          <a:pPr marL="171450" lvl="1" indent="-171450" algn="l" defTabSz="844550">
            <a:lnSpc>
              <a:spcPct val="90000"/>
            </a:lnSpc>
            <a:spcBef>
              <a:spcPct val="0"/>
            </a:spcBef>
            <a:spcAft>
              <a:spcPct val="15000"/>
            </a:spcAft>
            <a:buChar char="••"/>
          </a:pPr>
          <a:r>
            <a:rPr lang="pt-BR" sz="1900" kern="1200" dirty="0"/>
            <a:t>Agente tem 10 dias para recorrer de decisão que conclua por conflito de interesses</a:t>
          </a:r>
        </a:p>
      </dsp:txBody>
      <dsp:txXfrm>
        <a:off x="38234" y="38234"/>
        <a:ext cx="7529629" cy="1228933"/>
      </dsp:txXfrm>
    </dsp:sp>
    <dsp:sp modelId="{28849031-B4CC-4352-A0D4-B0F44098E2FA}">
      <dsp:nvSpPr>
        <dsp:cNvPr id="0" name=""/>
        <dsp:cNvSpPr/>
      </dsp:nvSpPr>
      <dsp:spPr>
        <a:xfrm>
          <a:off x="788669" y="1522968"/>
          <a:ext cx="8938260" cy="130540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a:t>STPC/CGU</a:t>
          </a:r>
        </a:p>
        <a:p>
          <a:pPr marL="171450" lvl="1" indent="-171450" algn="l" defTabSz="844550">
            <a:lnSpc>
              <a:spcPct val="90000"/>
            </a:lnSpc>
            <a:spcBef>
              <a:spcPct val="0"/>
            </a:spcBef>
            <a:spcAft>
              <a:spcPct val="15000"/>
            </a:spcAft>
            <a:buChar char="••"/>
          </a:pPr>
          <a:r>
            <a:rPr lang="pt-BR" sz="1900" kern="1200" dirty="0"/>
            <a:t>A STPC tem 5 dias para reconsiderar sua decisão ou submeter o recurso à análise do SE da CGU</a:t>
          </a:r>
        </a:p>
      </dsp:txBody>
      <dsp:txXfrm>
        <a:off x="826903" y="1561202"/>
        <a:ext cx="7224611" cy="1228933"/>
      </dsp:txXfrm>
    </dsp:sp>
    <dsp:sp modelId="{6CA0FA09-B465-4E80-8169-3547FFAF91FB}">
      <dsp:nvSpPr>
        <dsp:cNvPr id="0" name=""/>
        <dsp:cNvSpPr/>
      </dsp:nvSpPr>
      <dsp:spPr>
        <a:xfrm>
          <a:off x="1577339" y="3045936"/>
          <a:ext cx="8938260" cy="1305401"/>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pt-BR" sz="2400" kern="1200" dirty="0"/>
            <a:t>SE/CGU</a:t>
          </a:r>
        </a:p>
        <a:p>
          <a:pPr marL="171450" lvl="1" indent="-171450" algn="l" defTabSz="844550">
            <a:lnSpc>
              <a:spcPct val="90000"/>
            </a:lnSpc>
            <a:spcBef>
              <a:spcPct val="0"/>
            </a:spcBef>
            <a:spcAft>
              <a:spcPct val="15000"/>
            </a:spcAft>
            <a:buChar char="••"/>
          </a:pPr>
          <a:r>
            <a:rPr lang="pt-BR" sz="1900" kern="1200" dirty="0"/>
            <a:t>SE tem 15 dias para decidir o recurso</a:t>
          </a:r>
        </a:p>
      </dsp:txBody>
      <dsp:txXfrm>
        <a:off x="1615573" y="3084170"/>
        <a:ext cx="7224611" cy="1228933"/>
      </dsp:txXfrm>
    </dsp:sp>
    <dsp:sp modelId="{012E2E1B-972D-4D67-BF68-618A0117F76A}">
      <dsp:nvSpPr>
        <dsp:cNvPr id="0" name=""/>
        <dsp:cNvSpPr/>
      </dsp:nvSpPr>
      <dsp:spPr>
        <a:xfrm>
          <a:off x="8089749" y="989929"/>
          <a:ext cx="848510" cy="848510"/>
        </a:xfrm>
        <a:prstGeom prst="downArrow">
          <a:avLst>
            <a:gd name="adj1" fmla="val 55000"/>
            <a:gd name="adj2" fmla="val 45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t-BR" sz="3600" kern="1200"/>
        </a:p>
      </dsp:txBody>
      <dsp:txXfrm>
        <a:off x="8280664" y="989929"/>
        <a:ext cx="466680" cy="638504"/>
      </dsp:txXfrm>
    </dsp:sp>
    <dsp:sp modelId="{88FC1FBC-C03B-4AB9-BC33-8A218DF8C458}">
      <dsp:nvSpPr>
        <dsp:cNvPr id="0" name=""/>
        <dsp:cNvSpPr/>
      </dsp:nvSpPr>
      <dsp:spPr>
        <a:xfrm>
          <a:off x="8878419" y="2504195"/>
          <a:ext cx="848510" cy="848510"/>
        </a:xfrm>
        <a:prstGeom prst="downArrow">
          <a:avLst>
            <a:gd name="adj1" fmla="val 55000"/>
            <a:gd name="adj2" fmla="val 45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t-BR" sz="3600" kern="1200"/>
        </a:p>
      </dsp:txBody>
      <dsp:txXfrm>
        <a:off x="9069334" y="2504195"/>
        <a:ext cx="466680" cy="638504"/>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1F33E-F98B-4AB8-9424-3ECFDE1B200A}">
      <dsp:nvSpPr>
        <dsp:cNvPr id="0" name=""/>
        <dsp:cNvSpPr/>
      </dsp:nvSpPr>
      <dsp:spPr>
        <a:xfrm>
          <a:off x="0" y="0"/>
          <a:ext cx="8412480" cy="95729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t-BR" sz="1800" kern="1200" dirty="0" err="1"/>
            <a:t>SeCI</a:t>
          </a:r>
          <a:endParaRPr lang="pt-BR" sz="1800" kern="1200" dirty="0"/>
        </a:p>
        <a:p>
          <a:pPr marL="114300" lvl="1" indent="-114300" algn="l" defTabSz="622300">
            <a:lnSpc>
              <a:spcPct val="90000"/>
            </a:lnSpc>
            <a:spcBef>
              <a:spcPct val="0"/>
            </a:spcBef>
            <a:spcAft>
              <a:spcPct val="15000"/>
            </a:spcAft>
            <a:buChar char="••"/>
          </a:pPr>
          <a:r>
            <a:rPr lang="pt-BR" sz="1400" kern="1200" dirty="0"/>
            <a:t>Órgão se cadastra no </a:t>
          </a:r>
          <a:r>
            <a:rPr lang="pt-BR" sz="1400" kern="1200" dirty="0" err="1"/>
            <a:t>SeCI</a:t>
          </a:r>
          <a:r>
            <a:rPr lang="pt-BR" sz="1400" kern="1200" dirty="0"/>
            <a:t> e define competências e fluxos internos para análise das consultas</a:t>
          </a:r>
        </a:p>
      </dsp:txBody>
      <dsp:txXfrm>
        <a:off x="28038" y="28038"/>
        <a:ext cx="7298593" cy="901218"/>
      </dsp:txXfrm>
    </dsp:sp>
    <dsp:sp modelId="{1BAED59A-152F-4519-8AF5-CDECA6F52922}">
      <dsp:nvSpPr>
        <dsp:cNvPr id="0" name=""/>
        <dsp:cNvSpPr/>
      </dsp:nvSpPr>
      <dsp:spPr>
        <a:xfrm>
          <a:off x="704545" y="1131347"/>
          <a:ext cx="8412480" cy="95729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t-BR" sz="1800" kern="1200" dirty="0"/>
            <a:t>Divulgação</a:t>
          </a:r>
        </a:p>
        <a:p>
          <a:pPr marL="114300" lvl="1" indent="-114300" algn="l" defTabSz="622300">
            <a:lnSpc>
              <a:spcPct val="90000"/>
            </a:lnSpc>
            <a:spcBef>
              <a:spcPct val="0"/>
            </a:spcBef>
            <a:spcAft>
              <a:spcPct val="15000"/>
            </a:spcAft>
            <a:buChar char="••"/>
          </a:pPr>
          <a:r>
            <a:rPr lang="pt-BR" sz="1400" kern="1200" dirty="0"/>
            <a:t>Agentes públicos devem conhecer a LCI e o </a:t>
          </a:r>
          <a:r>
            <a:rPr lang="pt-BR" sz="1400" kern="1200" dirty="0" err="1"/>
            <a:t>SeCI</a:t>
          </a:r>
          <a:endParaRPr lang="pt-BR" sz="1400" kern="1200" dirty="0"/>
        </a:p>
      </dsp:txBody>
      <dsp:txXfrm>
        <a:off x="732583" y="1159385"/>
        <a:ext cx="7029617" cy="901218"/>
      </dsp:txXfrm>
    </dsp:sp>
    <dsp:sp modelId="{5AA51DDE-DA43-43CF-917F-E7F3432F67FB}">
      <dsp:nvSpPr>
        <dsp:cNvPr id="0" name=""/>
        <dsp:cNvSpPr/>
      </dsp:nvSpPr>
      <dsp:spPr>
        <a:xfrm>
          <a:off x="1398574" y="2262695"/>
          <a:ext cx="8412480" cy="95729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t-BR" sz="1800" kern="1200" dirty="0"/>
            <a:t>Análise de casos</a:t>
          </a:r>
        </a:p>
        <a:p>
          <a:pPr marL="114300" lvl="1" indent="-114300" algn="l" defTabSz="622300">
            <a:lnSpc>
              <a:spcPct val="90000"/>
            </a:lnSpc>
            <a:spcBef>
              <a:spcPct val="0"/>
            </a:spcBef>
            <a:spcAft>
              <a:spcPct val="15000"/>
            </a:spcAft>
            <a:buChar char="••"/>
          </a:pPr>
          <a:r>
            <a:rPr lang="pt-BR" sz="1400" kern="1200" dirty="0"/>
            <a:t>Órgão analisa casos concretos e constrói entendimentos sobre a aplicação da LCI em sua realidade</a:t>
          </a:r>
        </a:p>
      </dsp:txBody>
      <dsp:txXfrm>
        <a:off x="1398574" y="2262695"/>
        <a:ext cx="7096209" cy="957294"/>
      </dsp:txXfrm>
    </dsp:sp>
    <dsp:sp modelId="{A8AF57DC-25C3-4B79-AFC7-683A400A3B7C}">
      <dsp:nvSpPr>
        <dsp:cNvPr id="0" name=""/>
        <dsp:cNvSpPr/>
      </dsp:nvSpPr>
      <dsp:spPr>
        <a:xfrm>
          <a:off x="2103119" y="3394043"/>
          <a:ext cx="8412480" cy="957294"/>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pt-BR" sz="1800" kern="1200" dirty="0"/>
            <a:t>Detecção e responsabilização</a:t>
          </a:r>
        </a:p>
        <a:p>
          <a:pPr marL="114300" lvl="1" indent="-114300" algn="l" defTabSz="622300">
            <a:lnSpc>
              <a:spcPct val="90000"/>
            </a:lnSpc>
            <a:spcBef>
              <a:spcPct val="0"/>
            </a:spcBef>
            <a:spcAft>
              <a:spcPct val="15000"/>
            </a:spcAft>
            <a:buChar char="••"/>
          </a:pPr>
          <a:r>
            <a:rPr lang="pt-BR" sz="1400" kern="1200" dirty="0"/>
            <a:t>A partir do know-how acumulado, o órgão identifica riscos, detecta ativamente situações de CI e apura responsabilidades</a:t>
          </a:r>
        </a:p>
      </dsp:txBody>
      <dsp:txXfrm>
        <a:off x="2103119" y="3394043"/>
        <a:ext cx="7085693" cy="957294"/>
      </dsp:txXfrm>
    </dsp:sp>
    <dsp:sp modelId="{401FFD9A-861C-4430-93F6-6C6DF6470A04}">
      <dsp:nvSpPr>
        <dsp:cNvPr id="0" name=""/>
        <dsp:cNvSpPr/>
      </dsp:nvSpPr>
      <dsp:spPr>
        <a:xfrm>
          <a:off x="7790238" y="733200"/>
          <a:ext cx="622241" cy="622241"/>
        </a:xfrm>
        <a:prstGeom prst="downArrow">
          <a:avLst>
            <a:gd name="adj1" fmla="val 55000"/>
            <a:gd name="adj2" fmla="val 45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pt-BR" sz="2800" kern="1200"/>
        </a:p>
      </dsp:txBody>
      <dsp:txXfrm>
        <a:off x="7930242" y="733200"/>
        <a:ext cx="342233" cy="468236"/>
      </dsp:txXfrm>
    </dsp:sp>
    <dsp:sp modelId="{A098F75A-B7CD-4C6D-A60C-93CAAA975AB6}">
      <dsp:nvSpPr>
        <dsp:cNvPr id="0" name=""/>
        <dsp:cNvSpPr/>
      </dsp:nvSpPr>
      <dsp:spPr>
        <a:xfrm>
          <a:off x="8494783" y="1864548"/>
          <a:ext cx="622241" cy="622241"/>
        </a:xfrm>
        <a:prstGeom prst="downArrow">
          <a:avLst>
            <a:gd name="adj1" fmla="val 55000"/>
            <a:gd name="adj2" fmla="val 45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pt-BR" sz="2800" kern="1200"/>
        </a:p>
      </dsp:txBody>
      <dsp:txXfrm>
        <a:off x="8634787" y="1864548"/>
        <a:ext cx="342233" cy="468236"/>
      </dsp:txXfrm>
    </dsp:sp>
    <dsp:sp modelId="{77A779DB-55B3-4198-8FC2-2A00F3A7A436}">
      <dsp:nvSpPr>
        <dsp:cNvPr id="0" name=""/>
        <dsp:cNvSpPr/>
      </dsp:nvSpPr>
      <dsp:spPr>
        <a:xfrm>
          <a:off x="9188813" y="2995896"/>
          <a:ext cx="622241" cy="622241"/>
        </a:xfrm>
        <a:prstGeom prst="downArrow">
          <a:avLst>
            <a:gd name="adj1" fmla="val 55000"/>
            <a:gd name="adj2" fmla="val 45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pt-BR" sz="2800" kern="1200"/>
        </a:p>
      </dsp:txBody>
      <dsp:txXfrm>
        <a:off x="9328817" y="2995896"/>
        <a:ext cx="342233" cy="4682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3F734-FB20-4B28-81B1-2302C235F6FC}">
      <dsp:nvSpPr>
        <dsp:cNvPr id="0" name=""/>
        <dsp:cNvSpPr/>
      </dsp:nvSpPr>
      <dsp:spPr>
        <a:xfrm>
          <a:off x="0" y="136179"/>
          <a:ext cx="10515600" cy="199485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pt-BR" sz="3100" kern="1200" dirty="0"/>
            <a:t>Conflito de interesses é a situação gerada pelo confronto entre interesses públicos e privados que possa comprometer o interesse coletivo ou influenciar, de maneira imprópria, o desempenho da função pública.</a:t>
          </a:r>
        </a:p>
      </dsp:txBody>
      <dsp:txXfrm>
        <a:off x="0" y="136179"/>
        <a:ext cx="10515600" cy="1994850"/>
      </dsp:txXfrm>
    </dsp:sp>
    <dsp:sp modelId="{47AFDEBE-965C-4D6B-B2AD-2ADA54E715A8}">
      <dsp:nvSpPr>
        <dsp:cNvPr id="0" name=""/>
        <dsp:cNvSpPr/>
      </dsp:nvSpPr>
      <dsp:spPr>
        <a:xfrm>
          <a:off x="0" y="2220309"/>
          <a:ext cx="10515600" cy="199485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pt-BR" sz="3100" kern="1200" dirty="0"/>
            <a:t>Informação privilegiada é a que diz respeito a assuntos sigilosos ou aquela relevante ao processo de decisão no âmbito do Poder Executivo federal que tenha repercussão econômica ou financeira e que não seja de amplo conhecimento público.</a:t>
          </a:r>
        </a:p>
      </dsp:txBody>
      <dsp:txXfrm>
        <a:off x="0" y="2220309"/>
        <a:ext cx="10515600" cy="19948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3F734-FB20-4B28-81B1-2302C235F6FC}">
      <dsp:nvSpPr>
        <dsp:cNvPr id="0" name=""/>
        <dsp:cNvSpPr/>
      </dsp:nvSpPr>
      <dsp:spPr>
        <a:xfrm>
          <a:off x="0" y="60354"/>
          <a:ext cx="10515600" cy="135836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pt-BR" sz="2700" kern="1200" dirty="0"/>
            <a:t>O ocupante de cargo ou emprego no Poder Executivo federal deve agir de modo a prevenir ou a impedir possível conflito de interesses e a resguardar informação privilegiada.</a:t>
          </a:r>
        </a:p>
      </dsp:txBody>
      <dsp:txXfrm>
        <a:off x="0" y="60354"/>
        <a:ext cx="10515600" cy="1358369"/>
      </dsp:txXfrm>
    </dsp:sp>
    <dsp:sp modelId="{47AFDEBE-965C-4D6B-B2AD-2ADA54E715A8}">
      <dsp:nvSpPr>
        <dsp:cNvPr id="0" name=""/>
        <dsp:cNvSpPr/>
      </dsp:nvSpPr>
      <dsp:spPr>
        <a:xfrm>
          <a:off x="0" y="1496484"/>
          <a:ext cx="10515600" cy="135836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pt-BR" sz="2700" kern="1200" dirty="0"/>
            <a:t>No caso de dúvida sobre como prevenir ou impedir situações que configurem conflito de interesses, o agente público deverá consultar a Comissão de Ética Pública ou a Controladoria-Geral da União.</a:t>
          </a:r>
        </a:p>
      </dsp:txBody>
      <dsp:txXfrm>
        <a:off x="0" y="1496484"/>
        <a:ext cx="10515600" cy="1358369"/>
      </dsp:txXfrm>
    </dsp:sp>
    <dsp:sp modelId="{EA3A060D-4A1E-431D-8C43-89AC4F4E3547}">
      <dsp:nvSpPr>
        <dsp:cNvPr id="0" name=""/>
        <dsp:cNvSpPr/>
      </dsp:nvSpPr>
      <dsp:spPr>
        <a:xfrm>
          <a:off x="0" y="2932614"/>
          <a:ext cx="10515600" cy="135836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pt-BR" sz="2700" kern="1200" dirty="0"/>
            <a:t>A ocorrência de conflito de interesses independe da existência de lesão ao patrimônio público ou de recebimento de vantagem ou ganho pelo agente público ou por terceiro.</a:t>
          </a:r>
        </a:p>
      </dsp:txBody>
      <dsp:txXfrm>
        <a:off x="0" y="2932614"/>
        <a:ext cx="10515600" cy="13583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6D5BE-FA1B-4935-877C-CB0DEAA183C4}">
      <dsp:nvSpPr>
        <dsp:cNvPr id="0" name=""/>
        <dsp:cNvSpPr/>
      </dsp:nvSpPr>
      <dsp:spPr>
        <a:xfrm>
          <a:off x="0" y="109921"/>
          <a:ext cx="10440000" cy="5627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pt-BR" sz="2600" kern="1200" dirty="0"/>
            <a:t>Usar ou divulgar informação privilegiada</a:t>
          </a:r>
        </a:p>
      </dsp:txBody>
      <dsp:txXfrm>
        <a:off x="0" y="109921"/>
        <a:ext cx="10440000" cy="562770"/>
      </dsp:txXfrm>
    </dsp:sp>
    <dsp:sp modelId="{410DCA8C-D6E3-4D65-B68A-7EA425E91D96}">
      <dsp:nvSpPr>
        <dsp:cNvPr id="0" name=""/>
        <dsp:cNvSpPr/>
      </dsp:nvSpPr>
      <dsp:spPr>
        <a:xfrm>
          <a:off x="0" y="747571"/>
          <a:ext cx="10440000" cy="5627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pt-BR" sz="2600" kern="1200" dirty="0"/>
            <a:t>Relacionar-se com PF/PJ que tenha interesse em decisão sua</a:t>
          </a:r>
        </a:p>
      </dsp:txBody>
      <dsp:txXfrm>
        <a:off x="0" y="747571"/>
        <a:ext cx="10440000" cy="562770"/>
      </dsp:txXfrm>
    </dsp:sp>
    <dsp:sp modelId="{9DCBD6B0-697E-4419-9610-F6B117E0EF84}">
      <dsp:nvSpPr>
        <dsp:cNvPr id="0" name=""/>
        <dsp:cNvSpPr/>
      </dsp:nvSpPr>
      <dsp:spPr>
        <a:xfrm>
          <a:off x="0" y="1385221"/>
          <a:ext cx="10440000" cy="5627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pt-BR" sz="2600" kern="1200" dirty="0"/>
            <a:t>Exercer atividade incompatível com seu cargo ou emprego</a:t>
          </a:r>
        </a:p>
      </dsp:txBody>
      <dsp:txXfrm>
        <a:off x="0" y="1385221"/>
        <a:ext cx="10440000" cy="562770"/>
      </dsp:txXfrm>
    </dsp:sp>
    <dsp:sp modelId="{B7092165-3180-4515-A166-C658AA8A7887}">
      <dsp:nvSpPr>
        <dsp:cNvPr id="0" name=""/>
        <dsp:cNvSpPr/>
      </dsp:nvSpPr>
      <dsp:spPr>
        <a:xfrm>
          <a:off x="0" y="2022872"/>
          <a:ext cx="10440000" cy="5627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pt-BR" sz="2600" kern="1200" dirty="0"/>
            <a:t>Representar interesses privados junto à Administração</a:t>
          </a:r>
        </a:p>
      </dsp:txBody>
      <dsp:txXfrm>
        <a:off x="0" y="2022872"/>
        <a:ext cx="10440000" cy="562770"/>
      </dsp:txXfrm>
    </dsp:sp>
    <dsp:sp modelId="{D7F39D7C-36CB-4B7B-8981-D4DAC83E259A}">
      <dsp:nvSpPr>
        <dsp:cNvPr id="0" name=""/>
        <dsp:cNvSpPr/>
      </dsp:nvSpPr>
      <dsp:spPr>
        <a:xfrm>
          <a:off x="0" y="2660522"/>
          <a:ext cx="10440000" cy="5627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pt-BR" sz="2600" kern="1200" dirty="0"/>
            <a:t>Praticar ato em benefício de PJ de que participe o servidor ou seu parente</a:t>
          </a:r>
        </a:p>
      </dsp:txBody>
      <dsp:txXfrm>
        <a:off x="0" y="2660522"/>
        <a:ext cx="10440000" cy="562770"/>
      </dsp:txXfrm>
    </dsp:sp>
    <dsp:sp modelId="{AAA47FD8-942E-4B78-A5BC-EF5563CD5EDB}">
      <dsp:nvSpPr>
        <dsp:cNvPr id="0" name=""/>
        <dsp:cNvSpPr/>
      </dsp:nvSpPr>
      <dsp:spPr>
        <a:xfrm>
          <a:off x="0" y="3298172"/>
          <a:ext cx="10440000" cy="5627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pt-BR" sz="2600" kern="1200" dirty="0"/>
            <a:t>Receber presente de quem tenha interesse em decisão sua</a:t>
          </a:r>
        </a:p>
      </dsp:txBody>
      <dsp:txXfrm>
        <a:off x="0" y="3298172"/>
        <a:ext cx="10440000" cy="562770"/>
      </dsp:txXfrm>
    </dsp:sp>
    <dsp:sp modelId="{06264ED2-1C33-4017-A621-5404B206FCA0}">
      <dsp:nvSpPr>
        <dsp:cNvPr id="0" name=""/>
        <dsp:cNvSpPr/>
      </dsp:nvSpPr>
      <dsp:spPr>
        <a:xfrm>
          <a:off x="0" y="3935822"/>
          <a:ext cx="10440000" cy="56277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pt-BR" sz="2600" kern="1200" dirty="0"/>
            <a:t>Prestar serviços a empresa controlada, regulada ou fiscalizada por seu órgão</a:t>
          </a:r>
        </a:p>
      </dsp:txBody>
      <dsp:txXfrm>
        <a:off x="0" y="3935822"/>
        <a:ext cx="10440000" cy="5627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6D5BE-FA1B-4935-877C-CB0DEAA183C4}">
      <dsp:nvSpPr>
        <dsp:cNvPr id="0" name=""/>
        <dsp:cNvSpPr/>
      </dsp:nvSpPr>
      <dsp:spPr>
        <a:xfrm>
          <a:off x="0" y="57316"/>
          <a:ext cx="10440000" cy="181116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pt-BR" sz="3600" kern="1200" dirty="0"/>
            <a:t>Divulgar ou fazer uso de informação privilegiada, em proveito próprio ou de terceiro, obtida em razão das atividades exercidas</a:t>
          </a:r>
        </a:p>
      </dsp:txBody>
      <dsp:txXfrm>
        <a:off x="0" y="57316"/>
        <a:ext cx="10440000" cy="1811160"/>
      </dsp:txXfrm>
    </dsp:sp>
    <dsp:sp modelId="{3F1CFABF-878B-40E2-AC55-731A2E5E3FBE}">
      <dsp:nvSpPr>
        <dsp:cNvPr id="0" name=""/>
        <dsp:cNvSpPr/>
      </dsp:nvSpPr>
      <dsp:spPr>
        <a:xfrm>
          <a:off x="0" y="1868477"/>
          <a:ext cx="10440000" cy="268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47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pt-BR" sz="2800" kern="1200" dirty="0"/>
            <a:t>O simples acesso a informação privilegiada não implica em conflito com uma atividade privada </a:t>
          </a:r>
        </a:p>
        <a:p>
          <a:pPr marL="285750" lvl="1" indent="-285750" algn="l" defTabSz="1244600">
            <a:lnSpc>
              <a:spcPct val="90000"/>
            </a:lnSpc>
            <a:spcBef>
              <a:spcPct val="0"/>
            </a:spcBef>
            <a:spcAft>
              <a:spcPct val="20000"/>
            </a:spcAft>
            <a:buChar char="••"/>
          </a:pPr>
          <a:r>
            <a:rPr lang="pt-BR" sz="2800" kern="1200" dirty="0"/>
            <a:t>É necessário que essa informação seja divulgada ou utilizada, em proveito próprio ou de terceiro, no âmbito privado</a:t>
          </a:r>
        </a:p>
        <a:p>
          <a:pPr marL="285750" lvl="1" indent="-285750" algn="l" defTabSz="1244600">
            <a:lnSpc>
              <a:spcPct val="90000"/>
            </a:lnSpc>
            <a:spcBef>
              <a:spcPct val="0"/>
            </a:spcBef>
            <a:spcAft>
              <a:spcPct val="20000"/>
            </a:spcAft>
            <a:buChar char="••"/>
          </a:pPr>
          <a:r>
            <a:rPr lang="pt-BR" sz="2800" kern="1200" dirty="0"/>
            <a:t>Caso o uso dessa informação possa ser segregado da atividade privada em questão, o conflito pode ser mitigado</a:t>
          </a:r>
        </a:p>
      </dsp:txBody>
      <dsp:txXfrm>
        <a:off x="0" y="1868477"/>
        <a:ext cx="10440000" cy="26827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6D5BE-FA1B-4935-877C-CB0DEAA183C4}">
      <dsp:nvSpPr>
        <dsp:cNvPr id="0" name=""/>
        <dsp:cNvSpPr/>
      </dsp:nvSpPr>
      <dsp:spPr>
        <a:xfrm>
          <a:off x="0" y="91382"/>
          <a:ext cx="10440000" cy="2252250"/>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pt-BR" sz="3500" kern="1200" dirty="0"/>
            <a:t>Exercer atividade que implique a prestação de serviços ou a manutenção de relação de negócio com pessoa física ou jurídica que tenha interesse em decisão do agente público ou de colegiado do qual este participe</a:t>
          </a:r>
        </a:p>
      </dsp:txBody>
      <dsp:txXfrm>
        <a:off x="0" y="91382"/>
        <a:ext cx="10440000" cy="2252250"/>
      </dsp:txXfrm>
    </dsp:sp>
    <dsp:sp modelId="{3F1CFABF-878B-40E2-AC55-731A2E5E3FBE}">
      <dsp:nvSpPr>
        <dsp:cNvPr id="0" name=""/>
        <dsp:cNvSpPr/>
      </dsp:nvSpPr>
      <dsp:spPr>
        <a:xfrm>
          <a:off x="0" y="2343632"/>
          <a:ext cx="10440000" cy="2173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470"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pt-BR" sz="2700" kern="1200" dirty="0"/>
            <a:t>Agente recebe dinheiro de fonte que tem interesse em decisão sua</a:t>
          </a:r>
        </a:p>
        <a:p>
          <a:pPr marL="228600" lvl="1" indent="-228600" algn="l" defTabSz="1200150">
            <a:lnSpc>
              <a:spcPct val="90000"/>
            </a:lnSpc>
            <a:spcBef>
              <a:spcPct val="0"/>
            </a:spcBef>
            <a:spcAft>
              <a:spcPct val="20000"/>
            </a:spcAft>
            <a:buChar char="••"/>
          </a:pPr>
          <a:r>
            <a:rPr lang="pt-BR" sz="2700" kern="1200" dirty="0"/>
            <a:t>É necessário que o agente público participe de processo decisório no âmbito do órgão ou entidade</a:t>
          </a:r>
        </a:p>
        <a:p>
          <a:pPr marL="228600" lvl="1" indent="-228600" algn="l" defTabSz="1200150">
            <a:lnSpc>
              <a:spcPct val="90000"/>
            </a:lnSpc>
            <a:spcBef>
              <a:spcPct val="0"/>
            </a:spcBef>
            <a:spcAft>
              <a:spcPct val="20000"/>
            </a:spcAft>
            <a:buChar char="••"/>
          </a:pPr>
          <a:r>
            <a:rPr lang="pt-BR" sz="2700" kern="1200" dirty="0"/>
            <a:t>Esse processo deve ser do interesse da pessoa com quem o agente se relaciona em âmbito privado</a:t>
          </a:r>
        </a:p>
      </dsp:txBody>
      <dsp:txXfrm>
        <a:off x="0" y="2343632"/>
        <a:ext cx="10440000" cy="21735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6D5BE-FA1B-4935-877C-CB0DEAA183C4}">
      <dsp:nvSpPr>
        <dsp:cNvPr id="0" name=""/>
        <dsp:cNvSpPr/>
      </dsp:nvSpPr>
      <dsp:spPr>
        <a:xfrm>
          <a:off x="0" y="137011"/>
          <a:ext cx="10440000" cy="21878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pt-BR" sz="3400" kern="1200" dirty="0"/>
            <a:t>Exercer, direta ou indiretamente, atividade que em razão da sua natureza seja incompatível com as atribuições do cargo ou emprego, considerando-se como tal, inclusive, a atividade desenvolvida em áreas ou matérias correlatas</a:t>
          </a:r>
        </a:p>
      </dsp:txBody>
      <dsp:txXfrm>
        <a:off x="0" y="137011"/>
        <a:ext cx="10440000" cy="2187899"/>
      </dsp:txXfrm>
    </dsp:sp>
    <dsp:sp modelId="{3F1CFABF-878B-40E2-AC55-731A2E5E3FBE}">
      <dsp:nvSpPr>
        <dsp:cNvPr id="0" name=""/>
        <dsp:cNvSpPr/>
      </dsp:nvSpPr>
      <dsp:spPr>
        <a:xfrm>
          <a:off x="0" y="2324911"/>
          <a:ext cx="10440000" cy="2146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470"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pt-BR" sz="2700" kern="1200" dirty="0"/>
            <a:t>A situação demanda o exercício de uma atividade privada</a:t>
          </a:r>
        </a:p>
        <a:p>
          <a:pPr marL="228600" lvl="1" indent="-228600" algn="l" defTabSz="1200150">
            <a:lnSpc>
              <a:spcPct val="90000"/>
            </a:lnSpc>
            <a:spcBef>
              <a:spcPct val="0"/>
            </a:spcBef>
            <a:spcAft>
              <a:spcPct val="20000"/>
            </a:spcAft>
            <a:buChar char="••"/>
          </a:pPr>
          <a:r>
            <a:rPr lang="pt-BR" sz="2700" kern="1200" dirty="0"/>
            <a:t>A incompatibilidade relaciona-se com a própria natureza da atividade, e não com questões circunstanciais</a:t>
          </a:r>
        </a:p>
        <a:p>
          <a:pPr marL="228600" lvl="1" indent="-228600" algn="l" defTabSz="1200150">
            <a:lnSpc>
              <a:spcPct val="90000"/>
            </a:lnSpc>
            <a:spcBef>
              <a:spcPct val="0"/>
            </a:spcBef>
            <a:spcAft>
              <a:spcPct val="20000"/>
            </a:spcAft>
            <a:buChar char="••"/>
          </a:pPr>
          <a:r>
            <a:rPr lang="pt-BR" sz="2700" kern="1200" dirty="0"/>
            <a:t>A incompatibilidade relaciona-se com as atribuições do cargo ou emprego, e não com as atividades efetivamente exercidas</a:t>
          </a:r>
        </a:p>
      </dsp:txBody>
      <dsp:txXfrm>
        <a:off x="0" y="2324911"/>
        <a:ext cx="10440000" cy="21465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D6D5BE-FA1B-4935-877C-CB0DEAA183C4}">
      <dsp:nvSpPr>
        <dsp:cNvPr id="0" name=""/>
        <dsp:cNvSpPr/>
      </dsp:nvSpPr>
      <dsp:spPr>
        <a:xfrm>
          <a:off x="0" y="60669"/>
          <a:ext cx="10440000" cy="2784599"/>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pt-BR" sz="3500" b="0" i="0" kern="1200" dirty="0"/>
            <a:t>Atuar, ainda que informalmente, como procurador, consultor, assessor ou intermediário de interesses privados nos órgãos ou entidades da administração pública direta ou indireta de qualquer dos Poderes da União, dos Estados, do Distrito Federal e dos Municípios</a:t>
          </a:r>
          <a:endParaRPr lang="pt-BR" sz="3500" kern="1200" dirty="0"/>
        </a:p>
      </dsp:txBody>
      <dsp:txXfrm>
        <a:off x="0" y="60669"/>
        <a:ext cx="10440000" cy="2784599"/>
      </dsp:txXfrm>
    </dsp:sp>
    <dsp:sp modelId="{3F1CFABF-878B-40E2-AC55-731A2E5E3FBE}">
      <dsp:nvSpPr>
        <dsp:cNvPr id="0" name=""/>
        <dsp:cNvSpPr/>
      </dsp:nvSpPr>
      <dsp:spPr>
        <a:xfrm>
          <a:off x="0" y="2845269"/>
          <a:ext cx="10440000" cy="1702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470"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pt-BR" sz="2700" kern="1200" dirty="0"/>
            <a:t>Para se caracterizar a situação de conflito não é necessária representação formal</a:t>
          </a:r>
        </a:p>
        <a:p>
          <a:pPr marL="228600" lvl="1" indent="-228600" algn="l" defTabSz="1200150">
            <a:lnSpc>
              <a:spcPct val="90000"/>
            </a:lnSpc>
            <a:spcBef>
              <a:spcPct val="0"/>
            </a:spcBef>
            <a:spcAft>
              <a:spcPct val="20000"/>
            </a:spcAft>
            <a:buChar char="••"/>
          </a:pPr>
          <a:r>
            <a:rPr lang="pt-BR" sz="2700" kern="1200" dirty="0"/>
            <a:t>O risco de conflito é relevante apenas nos órgãos ou entidades em que o agente possua algum tipo de influência</a:t>
          </a:r>
        </a:p>
      </dsp:txBody>
      <dsp:txXfrm>
        <a:off x="0" y="2845269"/>
        <a:ext cx="10440000" cy="17025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lide de Título">
    <p:spTree>
      <p:nvGrpSpPr>
        <p:cNvPr id="1" name=""/>
        <p:cNvGrpSpPr/>
        <p:nvPr/>
      </p:nvGrpSpPr>
      <p:grpSpPr>
        <a:xfrm>
          <a:off x="0" y="0"/>
          <a:ext cx="0" cy="0"/>
          <a:chOff x="0" y="0"/>
          <a:chExt cx="0" cy="0"/>
        </a:xfrm>
      </p:grpSpPr>
      <p:pic>
        <p:nvPicPr>
          <p:cNvPr id="7" name="Image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078"/>
            <a:ext cx="12193922" cy="6856921"/>
          </a:xfrm>
          <a:prstGeom prst="rect">
            <a:avLst/>
          </a:prstGeom>
        </p:spPr>
      </p:pic>
    </p:spTree>
    <p:extLst>
      <p:ext uri="{BB962C8B-B14F-4D97-AF65-F5344CB8AC3E}">
        <p14:creationId xmlns:p14="http://schemas.microsoft.com/office/powerpoint/2010/main" val="2833475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8F7C14E-9AA3-40E0-BA2F-8ABEB8D63F17}" type="datetimeFigureOut">
              <a:rPr lang="pt-BR" smtClean="0"/>
              <a:t>05/08/2019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3227007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8F7C14E-9AA3-40E0-BA2F-8ABEB8D63F17}" type="datetimeFigureOut">
              <a:rPr lang="pt-BR" smtClean="0"/>
              <a:t>05/08/2019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298497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8F7C14E-9AA3-40E0-BA2F-8ABEB8D63F17}" type="datetimeFigureOut">
              <a:rPr lang="pt-BR" smtClean="0"/>
              <a:t>05/08/2019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3898423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68F7C14E-9AA3-40E0-BA2F-8ABEB8D63F17}" type="datetimeFigureOut">
              <a:rPr lang="pt-BR" smtClean="0"/>
              <a:t>05/08/2019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133960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8F7C14E-9AA3-40E0-BA2F-8ABEB8D63F17}" type="datetimeFigureOut">
              <a:rPr lang="pt-BR" smtClean="0"/>
              <a:t>05/08/2019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2978234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8F7C14E-9AA3-40E0-BA2F-8ABEB8D63F17}" type="datetimeFigureOut">
              <a:rPr lang="pt-BR" smtClean="0"/>
              <a:t>05/08/2019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130866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8F7C14E-9AA3-40E0-BA2F-8ABEB8D63F17}" type="datetimeFigureOut">
              <a:rPr lang="pt-BR" smtClean="0"/>
              <a:t>05/08/2019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495867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8F7C14E-9AA3-40E0-BA2F-8ABEB8D63F17}" type="datetimeFigureOut">
              <a:rPr lang="pt-BR" smtClean="0"/>
              <a:t>05/08/2019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3892170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68F7C14E-9AA3-40E0-BA2F-8ABEB8D63F17}" type="datetimeFigureOut">
              <a:rPr lang="pt-BR" smtClean="0"/>
              <a:t>05/08/2019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338154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68F7C14E-9AA3-40E0-BA2F-8ABEB8D63F17}" type="datetimeFigureOut">
              <a:rPr lang="pt-BR" smtClean="0"/>
              <a:t>05/08/2019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A8D7870-3E1E-46D6-B2B9-1C7C4867D3DC}" type="slidenum">
              <a:rPr lang="pt-BR" smtClean="0"/>
              <a:t>‹nº›</a:t>
            </a:fld>
            <a:endParaRPr lang="pt-BR"/>
          </a:p>
        </p:txBody>
      </p:sp>
    </p:spTree>
    <p:extLst>
      <p:ext uri="{BB962C8B-B14F-4D97-AF65-F5344CB8AC3E}">
        <p14:creationId xmlns:p14="http://schemas.microsoft.com/office/powerpoint/2010/main" val="155423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7C14E-9AA3-40E0-BA2F-8ABEB8D63F17}" type="datetimeFigureOut">
              <a:rPr lang="pt-BR" smtClean="0"/>
              <a:t>05/08/2019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D7870-3E1E-46D6-B2B9-1C7C4867D3DC}" type="slidenum">
              <a:rPr lang="pt-BR" smtClean="0"/>
              <a:t>‹nº›</a:t>
            </a:fld>
            <a:endParaRPr lang="pt-BR"/>
          </a:p>
        </p:txBody>
      </p:sp>
    </p:spTree>
    <p:extLst>
      <p:ext uri="{BB962C8B-B14F-4D97-AF65-F5344CB8AC3E}">
        <p14:creationId xmlns:p14="http://schemas.microsoft.com/office/powerpoint/2010/main" val="3149718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2" Type="http://schemas.openxmlformats.org/officeDocument/2006/relationships/hyperlink" Target="https://seci.cgu.gov.b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1.xml.rels><?xml version="1.0" encoding="UTF-8" standalone="yes"?>
<Relationships xmlns="http://schemas.openxmlformats.org/package/2006/relationships"><Relationship Id="rId3" Type="http://schemas.openxmlformats.org/officeDocument/2006/relationships/hyperlink" Target="mailto:conflitodeinteresses@cgu.gov.br" TargetMode="External"/><Relationship Id="rId2" Type="http://schemas.openxmlformats.org/officeDocument/2006/relationships/hyperlink" Target="mailto:flavio.guedes@cgu.gov.b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689EEA-C8A5-4447-A621-C9171A765AC2}"/>
              </a:ext>
            </a:extLst>
          </p:cNvPr>
          <p:cNvSpPr>
            <a:spLocks noGrp="1"/>
          </p:cNvSpPr>
          <p:nvPr>
            <p:ph type="title"/>
          </p:nvPr>
        </p:nvSpPr>
        <p:spPr>
          <a:xfrm>
            <a:off x="831850" y="2295525"/>
            <a:ext cx="10515600" cy="1133475"/>
          </a:xfrm>
        </p:spPr>
        <p:txBody>
          <a:bodyPr>
            <a:normAutofit fontScale="90000"/>
          </a:bodyPr>
          <a:lstStyle/>
          <a:p>
            <a:r>
              <a:rPr lang="pt-BR" dirty="0"/>
              <a:t>Prevenção de conflito de </a:t>
            </a:r>
            <a:r>
              <a:rPr lang="pt-BR" dirty="0" smtClean="0"/>
              <a:t>interesses no Poder Executivo Federal</a:t>
            </a:r>
            <a:endParaRPr lang="pt-BR" dirty="0"/>
          </a:p>
        </p:txBody>
      </p:sp>
      <p:sp>
        <p:nvSpPr>
          <p:cNvPr id="3" name="Espaço Reservado para Texto 2">
            <a:extLst>
              <a:ext uri="{FF2B5EF4-FFF2-40B4-BE49-F238E27FC236}">
                <a16:creationId xmlns:a16="http://schemas.microsoft.com/office/drawing/2014/main" id="{01A1E661-5C61-4764-A177-BB08F358760E}"/>
              </a:ext>
            </a:extLst>
          </p:cNvPr>
          <p:cNvSpPr>
            <a:spLocks noGrp="1"/>
          </p:cNvSpPr>
          <p:nvPr>
            <p:ph type="body" idx="1"/>
          </p:nvPr>
        </p:nvSpPr>
        <p:spPr>
          <a:xfrm>
            <a:off x="831850" y="3463926"/>
            <a:ext cx="10515600" cy="558799"/>
          </a:xfrm>
        </p:spPr>
        <p:txBody>
          <a:bodyPr/>
          <a:lstStyle/>
          <a:p>
            <a:endParaRPr lang="pt-BR" dirty="0"/>
          </a:p>
        </p:txBody>
      </p:sp>
      <p:sp>
        <p:nvSpPr>
          <p:cNvPr id="6" name="CaixaDeTexto 5">
            <a:extLst>
              <a:ext uri="{FF2B5EF4-FFF2-40B4-BE49-F238E27FC236}">
                <a16:creationId xmlns:a16="http://schemas.microsoft.com/office/drawing/2014/main" id="{0A4C885A-2C0D-4A07-B5AE-0AE7E82FDCA8}"/>
              </a:ext>
            </a:extLst>
          </p:cNvPr>
          <p:cNvSpPr txBox="1"/>
          <p:nvPr/>
        </p:nvSpPr>
        <p:spPr>
          <a:xfrm>
            <a:off x="4318730" y="5175250"/>
            <a:ext cx="7028720" cy="830997"/>
          </a:xfrm>
          <a:prstGeom prst="rect">
            <a:avLst/>
          </a:prstGeom>
          <a:noFill/>
        </p:spPr>
        <p:txBody>
          <a:bodyPr wrap="none" rtlCol="0">
            <a:spAutoFit/>
          </a:bodyPr>
          <a:lstStyle/>
          <a:p>
            <a:pPr algn="r"/>
            <a:r>
              <a:rPr lang="pt-BR" sz="1600" dirty="0"/>
              <a:t>Flávio Márcio Castro Guedes</a:t>
            </a:r>
          </a:p>
          <a:p>
            <a:pPr algn="r"/>
            <a:r>
              <a:rPr lang="pt-BR" sz="1600" i="1" dirty="0"/>
              <a:t>Divisão de Prevenção de Conflito de Interesses</a:t>
            </a:r>
          </a:p>
          <a:p>
            <a:pPr algn="r"/>
            <a:r>
              <a:rPr lang="pt-BR" sz="1600" b="1" dirty="0"/>
              <a:t>Coordenação-Geral de Ética Pública e Prevenção de Conflito de Interesses - CGECI</a:t>
            </a:r>
          </a:p>
        </p:txBody>
      </p:sp>
    </p:spTree>
    <p:extLst>
      <p:ext uri="{BB962C8B-B14F-4D97-AF65-F5344CB8AC3E}">
        <p14:creationId xmlns:p14="http://schemas.microsoft.com/office/powerpoint/2010/main" val="950808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AAA9AE-CA55-4FF6-BF8B-758FE2CADB08}"/>
              </a:ext>
            </a:extLst>
          </p:cNvPr>
          <p:cNvSpPr txBox="1">
            <a:spLocks/>
          </p:cNvSpPr>
          <p:nvPr/>
        </p:nvSpPr>
        <p:spPr>
          <a:xfrm>
            <a:off x="696000" y="900000"/>
            <a:ext cx="10800000" cy="828592"/>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latin typeface="+mn-lt"/>
                <a:cs typeface="Arial" panose="020B0604020202020204" pitchFamily="34" charset="0"/>
              </a:rPr>
              <a:t>Situações de conflito de interesses no exercício de cargo ou emprego no âmbito do Poder Executivo federal (Lei nº 12.813/2013, art. 5º)</a:t>
            </a:r>
          </a:p>
        </p:txBody>
      </p:sp>
      <p:graphicFrame>
        <p:nvGraphicFramePr>
          <p:cNvPr id="5" name="Diagrama 4">
            <a:extLst>
              <a:ext uri="{FF2B5EF4-FFF2-40B4-BE49-F238E27FC236}">
                <a16:creationId xmlns:a16="http://schemas.microsoft.com/office/drawing/2014/main" id="{991EF45C-7AD2-4E35-BBAC-A4148C2A082A}"/>
              </a:ext>
            </a:extLst>
          </p:cNvPr>
          <p:cNvGraphicFramePr/>
          <p:nvPr>
            <p:extLst>
              <p:ext uri="{D42A27DB-BD31-4B8C-83A1-F6EECF244321}">
                <p14:modId xmlns:p14="http://schemas.microsoft.com/office/powerpoint/2010/main" val="3933056687"/>
              </p:ext>
            </p:extLst>
          </p:nvPr>
        </p:nvGraphicFramePr>
        <p:xfrm>
          <a:off x="876000" y="1728592"/>
          <a:ext cx="10440000" cy="460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9888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AAA9AE-CA55-4FF6-BF8B-758FE2CADB08}"/>
              </a:ext>
            </a:extLst>
          </p:cNvPr>
          <p:cNvSpPr txBox="1">
            <a:spLocks/>
          </p:cNvSpPr>
          <p:nvPr/>
        </p:nvSpPr>
        <p:spPr>
          <a:xfrm>
            <a:off x="696000" y="900000"/>
            <a:ext cx="10800000" cy="828592"/>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latin typeface="+mn-lt"/>
                <a:cs typeface="Arial" panose="020B0604020202020204" pitchFamily="34" charset="0"/>
              </a:rPr>
              <a:t>Situações de conflito de interesses no exercício de cargo ou emprego no âmbito do Poder Executivo federal (Lei nº 12.813/2013, art. 5º)</a:t>
            </a:r>
          </a:p>
        </p:txBody>
      </p:sp>
      <p:graphicFrame>
        <p:nvGraphicFramePr>
          <p:cNvPr id="5" name="Diagrama 4">
            <a:extLst>
              <a:ext uri="{FF2B5EF4-FFF2-40B4-BE49-F238E27FC236}">
                <a16:creationId xmlns:a16="http://schemas.microsoft.com/office/drawing/2014/main" id="{991EF45C-7AD2-4E35-BBAC-A4148C2A082A}"/>
              </a:ext>
            </a:extLst>
          </p:cNvPr>
          <p:cNvGraphicFramePr/>
          <p:nvPr>
            <p:extLst>
              <p:ext uri="{D42A27DB-BD31-4B8C-83A1-F6EECF244321}">
                <p14:modId xmlns:p14="http://schemas.microsoft.com/office/powerpoint/2010/main" val="4211804778"/>
              </p:ext>
            </p:extLst>
          </p:nvPr>
        </p:nvGraphicFramePr>
        <p:xfrm>
          <a:off x="876000" y="1728592"/>
          <a:ext cx="10440000" cy="460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9378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AAA9AE-CA55-4FF6-BF8B-758FE2CADB08}"/>
              </a:ext>
            </a:extLst>
          </p:cNvPr>
          <p:cNvSpPr txBox="1">
            <a:spLocks/>
          </p:cNvSpPr>
          <p:nvPr/>
        </p:nvSpPr>
        <p:spPr>
          <a:xfrm>
            <a:off x="696000" y="900000"/>
            <a:ext cx="10800000" cy="828592"/>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latin typeface="+mn-lt"/>
                <a:cs typeface="Arial" panose="020B0604020202020204" pitchFamily="34" charset="0"/>
              </a:rPr>
              <a:t>Situações de conflito de interesses no exercício de cargo ou emprego no âmbito do Poder Executivo federal (Lei nº 12.813/2013, art. 5º)</a:t>
            </a:r>
          </a:p>
        </p:txBody>
      </p:sp>
      <p:graphicFrame>
        <p:nvGraphicFramePr>
          <p:cNvPr id="5" name="Diagrama 4">
            <a:extLst>
              <a:ext uri="{FF2B5EF4-FFF2-40B4-BE49-F238E27FC236}">
                <a16:creationId xmlns:a16="http://schemas.microsoft.com/office/drawing/2014/main" id="{991EF45C-7AD2-4E35-BBAC-A4148C2A082A}"/>
              </a:ext>
            </a:extLst>
          </p:cNvPr>
          <p:cNvGraphicFramePr/>
          <p:nvPr>
            <p:extLst>
              <p:ext uri="{D42A27DB-BD31-4B8C-83A1-F6EECF244321}">
                <p14:modId xmlns:p14="http://schemas.microsoft.com/office/powerpoint/2010/main" val="4077952885"/>
              </p:ext>
            </p:extLst>
          </p:nvPr>
        </p:nvGraphicFramePr>
        <p:xfrm>
          <a:off x="876000" y="1728592"/>
          <a:ext cx="10440000" cy="460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3050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AAA9AE-CA55-4FF6-BF8B-758FE2CADB08}"/>
              </a:ext>
            </a:extLst>
          </p:cNvPr>
          <p:cNvSpPr txBox="1">
            <a:spLocks/>
          </p:cNvSpPr>
          <p:nvPr/>
        </p:nvSpPr>
        <p:spPr>
          <a:xfrm>
            <a:off x="696000" y="900000"/>
            <a:ext cx="10800000" cy="828592"/>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latin typeface="+mn-lt"/>
                <a:cs typeface="Arial" panose="020B0604020202020204" pitchFamily="34" charset="0"/>
              </a:rPr>
              <a:t>Situações de conflito de interesses no exercício de cargo ou emprego no âmbito do Poder Executivo federal (Lei nº 12.813/2013, art. 5º)</a:t>
            </a:r>
          </a:p>
        </p:txBody>
      </p:sp>
      <p:graphicFrame>
        <p:nvGraphicFramePr>
          <p:cNvPr id="5" name="Diagrama 4">
            <a:extLst>
              <a:ext uri="{FF2B5EF4-FFF2-40B4-BE49-F238E27FC236}">
                <a16:creationId xmlns:a16="http://schemas.microsoft.com/office/drawing/2014/main" id="{991EF45C-7AD2-4E35-BBAC-A4148C2A082A}"/>
              </a:ext>
            </a:extLst>
          </p:cNvPr>
          <p:cNvGraphicFramePr/>
          <p:nvPr>
            <p:extLst>
              <p:ext uri="{D42A27DB-BD31-4B8C-83A1-F6EECF244321}">
                <p14:modId xmlns:p14="http://schemas.microsoft.com/office/powerpoint/2010/main" val="2391338605"/>
              </p:ext>
            </p:extLst>
          </p:nvPr>
        </p:nvGraphicFramePr>
        <p:xfrm>
          <a:off x="876000" y="1728592"/>
          <a:ext cx="10440000" cy="460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4109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AAA9AE-CA55-4FF6-BF8B-758FE2CADB08}"/>
              </a:ext>
            </a:extLst>
          </p:cNvPr>
          <p:cNvSpPr txBox="1">
            <a:spLocks/>
          </p:cNvSpPr>
          <p:nvPr/>
        </p:nvSpPr>
        <p:spPr>
          <a:xfrm>
            <a:off x="696000" y="900000"/>
            <a:ext cx="10800000" cy="828592"/>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latin typeface="+mn-lt"/>
                <a:cs typeface="Arial" panose="020B0604020202020204" pitchFamily="34" charset="0"/>
              </a:rPr>
              <a:t>Situações de conflito de interesses após cargo ou emprego no âmbito do Poder Executivo federal (Lei nº 12.813/2013, art. 6º)</a:t>
            </a:r>
          </a:p>
        </p:txBody>
      </p:sp>
      <p:graphicFrame>
        <p:nvGraphicFramePr>
          <p:cNvPr id="5" name="Diagrama 4">
            <a:extLst>
              <a:ext uri="{FF2B5EF4-FFF2-40B4-BE49-F238E27FC236}">
                <a16:creationId xmlns:a16="http://schemas.microsoft.com/office/drawing/2014/main" id="{991EF45C-7AD2-4E35-BBAC-A4148C2A082A}"/>
              </a:ext>
            </a:extLst>
          </p:cNvPr>
          <p:cNvGraphicFramePr/>
          <p:nvPr>
            <p:extLst>
              <p:ext uri="{D42A27DB-BD31-4B8C-83A1-F6EECF244321}">
                <p14:modId xmlns:p14="http://schemas.microsoft.com/office/powerpoint/2010/main" val="2452352306"/>
              </p:ext>
            </p:extLst>
          </p:nvPr>
        </p:nvGraphicFramePr>
        <p:xfrm>
          <a:off x="876000" y="1728592"/>
          <a:ext cx="10440000" cy="460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03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AAA9AE-CA55-4FF6-BF8B-758FE2CADB08}"/>
              </a:ext>
            </a:extLst>
          </p:cNvPr>
          <p:cNvSpPr txBox="1">
            <a:spLocks/>
          </p:cNvSpPr>
          <p:nvPr/>
        </p:nvSpPr>
        <p:spPr>
          <a:xfrm>
            <a:off x="696000" y="900000"/>
            <a:ext cx="10800000" cy="4528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latin typeface="+mn-lt"/>
                <a:cs typeface="Arial" panose="020B0604020202020204" pitchFamily="34" charset="0"/>
              </a:rPr>
              <a:t>Público amplo (Lei nº 12.813/2013, art. 10)</a:t>
            </a:r>
          </a:p>
        </p:txBody>
      </p:sp>
      <p:graphicFrame>
        <p:nvGraphicFramePr>
          <p:cNvPr id="5" name="Diagrama 4">
            <a:extLst>
              <a:ext uri="{FF2B5EF4-FFF2-40B4-BE49-F238E27FC236}">
                <a16:creationId xmlns:a16="http://schemas.microsoft.com/office/drawing/2014/main" id="{991EF45C-7AD2-4E35-BBAC-A4148C2A082A}"/>
              </a:ext>
            </a:extLst>
          </p:cNvPr>
          <p:cNvGraphicFramePr/>
          <p:nvPr>
            <p:extLst>
              <p:ext uri="{D42A27DB-BD31-4B8C-83A1-F6EECF244321}">
                <p14:modId xmlns:p14="http://schemas.microsoft.com/office/powerpoint/2010/main" val="3804286581"/>
              </p:ext>
            </p:extLst>
          </p:nvPr>
        </p:nvGraphicFramePr>
        <p:xfrm>
          <a:off x="876000" y="1728592"/>
          <a:ext cx="10440000" cy="460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1605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AAA9AE-CA55-4FF6-BF8B-758FE2CADB08}"/>
              </a:ext>
            </a:extLst>
          </p:cNvPr>
          <p:cNvSpPr txBox="1">
            <a:spLocks/>
          </p:cNvSpPr>
          <p:nvPr/>
        </p:nvSpPr>
        <p:spPr>
          <a:xfrm>
            <a:off x="696000" y="900000"/>
            <a:ext cx="10800000" cy="452811"/>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latin typeface="+mn-lt"/>
                <a:cs typeface="Arial" panose="020B0604020202020204" pitchFamily="34" charset="0"/>
              </a:rPr>
              <a:t>Repercussão disciplinar (Lei nº 12.813/2013, </a:t>
            </a:r>
            <a:r>
              <a:rPr lang="pt-BR" sz="2800" b="1" dirty="0" err="1">
                <a:latin typeface="+mn-lt"/>
                <a:cs typeface="Arial" panose="020B0604020202020204" pitchFamily="34" charset="0"/>
              </a:rPr>
              <a:t>arts</a:t>
            </a:r>
            <a:r>
              <a:rPr lang="pt-BR" sz="2800" b="1" dirty="0">
                <a:latin typeface="+mn-lt"/>
                <a:cs typeface="Arial" panose="020B0604020202020204" pitchFamily="34" charset="0"/>
              </a:rPr>
              <a:t>. 12 e 13)</a:t>
            </a:r>
          </a:p>
        </p:txBody>
      </p:sp>
      <p:graphicFrame>
        <p:nvGraphicFramePr>
          <p:cNvPr id="5" name="Diagrama 4">
            <a:extLst>
              <a:ext uri="{FF2B5EF4-FFF2-40B4-BE49-F238E27FC236}">
                <a16:creationId xmlns:a16="http://schemas.microsoft.com/office/drawing/2014/main" id="{991EF45C-7AD2-4E35-BBAC-A4148C2A082A}"/>
              </a:ext>
            </a:extLst>
          </p:cNvPr>
          <p:cNvGraphicFramePr/>
          <p:nvPr>
            <p:extLst>
              <p:ext uri="{D42A27DB-BD31-4B8C-83A1-F6EECF244321}">
                <p14:modId xmlns:p14="http://schemas.microsoft.com/office/powerpoint/2010/main" val="1704649317"/>
              </p:ext>
            </p:extLst>
          </p:nvPr>
        </p:nvGraphicFramePr>
        <p:xfrm>
          <a:off x="876000" y="1728592"/>
          <a:ext cx="10440000" cy="460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340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B8951-B253-49FE-B316-5FCCBE9909E5}"/>
              </a:ext>
            </a:extLst>
          </p:cNvPr>
          <p:cNvSpPr>
            <a:spLocks noGrp="1"/>
          </p:cNvSpPr>
          <p:nvPr>
            <p:ph type="title"/>
          </p:nvPr>
        </p:nvSpPr>
        <p:spPr>
          <a:xfrm>
            <a:off x="838200" y="900000"/>
            <a:ext cx="10515600" cy="522000"/>
          </a:xfrm>
        </p:spPr>
        <p:txBody>
          <a:bodyPr/>
          <a:lstStyle/>
          <a:p>
            <a:pPr algn="ctr"/>
            <a:r>
              <a:rPr lang="pt-BR" sz="2800" b="1" dirty="0">
                <a:latin typeface="Calibri" panose="020F0502020204030204" pitchFamily="34" charset="0"/>
                <a:ea typeface="+mn-ea"/>
                <a:cs typeface="+mn-cs"/>
              </a:rPr>
              <a:t>Orientação Normativa CGU nº 02/2014</a:t>
            </a:r>
          </a:p>
        </p:txBody>
      </p:sp>
      <p:graphicFrame>
        <p:nvGraphicFramePr>
          <p:cNvPr id="4" name="Espaço Reservado para Conteúdo 3">
            <a:extLst>
              <a:ext uri="{FF2B5EF4-FFF2-40B4-BE49-F238E27FC236}">
                <a16:creationId xmlns:a16="http://schemas.microsoft.com/office/drawing/2014/main" id="{D045E72D-96CA-443F-9676-F97EA4995326}"/>
              </a:ext>
            </a:extLst>
          </p:cNvPr>
          <p:cNvGraphicFramePr>
            <a:graphicFrameLocks noGrp="1"/>
          </p:cNvGraphicFramePr>
          <p:nvPr>
            <p:ph idx="1"/>
            <p:extLst>
              <p:ext uri="{D42A27DB-BD31-4B8C-83A1-F6EECF244321}">
                <p14:modId xmlns:p14="http://schemas.microsoft.com/office/powerpoint/2010/main" val="8048378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8617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B8951-B253-49FE-B316-5FCCBE9909E5}"/>
              </a:ext>
            </a:extLst>
          </p:cNvPr>
          <p:cNvSpPr>
            <a:spLocks noGrp="1"/>
          </p:cNvSpPr>
          <p:nvPr>
            <p:ph type="title"/>
          </p:nvPr>
        </p:nvSpPr>
        <p:spPr>
          <a:xfrm>
            <a:off x="838200" y="900000"/>
            <a:ext cx="10515600" cy="522000"/>
          </a:xfrm>
        </p:spPr>
        <p:txBody>
          <a:bodyPr/>
          <a:lstStyle/>
          <a:p>
            <a:pPr algn="ctr"/>
            <a:r>
              <a:rPr lang="pt-BR" sz="2800" b="1" dirty="0">
                <a:latin typeface="Calibri" panose="020F0502020204030204" pitchFamily="34" charset="0"/>
                <a:ea typeface="+mn-ea"/>
                <a:cs typeface="+mn-cs"/>
              </a:rPr>
              <a:t>Orientação Normativa CGU nº 02/2014</a:t>
            </a:r>
          </a:p>
        </p:txBody>
      </p:sp>
      <p:graphicFrame>
        <p:nvGraphicFramePr>
          <p:cNvPr id="4" name="Espaço Reservado para Conteúdo 3">
            <a:extLst>
              <a:ext uri="{FF2B5EF4-FFF2-40B4-BE49-F238E27FC236}">
                <a16:creationId xmlns:a16="http://schemas.microsoft.com/office/drawing/2014/main" id="{D045E72D-96CA-443F-9676-F97EA4995326}"/>
              </a:ext>
            </a:extLst>
          </p:cNvPr>
          <p:cNvGraphicFramePr>
            <a:graphicFrameLocks noGrp="1"/>
          </p:cNvGraphicFramePr>
          <p:nvPr>
            <p:ph idx="1"/>
            <p:extLst>
              <p:ext uri="{D42A27DB-BD31-4B8C-83A1-F6EECF244321}">
                <p14:modId xmlns:p14="http://schemas.microsoft.com/office/powerpoint/2010/main" val="180259715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1086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B8951-B253-49FE-B316-5FCCBE9909E5}"/>
              </a:ext>
            </a:extLst>
          </p:cNvPr>
          <p:cNvSpPr>
            <a:spLocks noGrp="1"/>
          </p:cNvSpPr>
          <p:nvPr>
            <p:ph type="title"/>
          </p:nvPr>
        </p:nvSpPr>
        <p:spPr>
          <a:xfrm>
            <a:off x="838200" y="900000"/>
            <a:ext cx="10515600" cy="522000"/>
          </a:xfrm>
        </p:spPr>
        <p:txBody>
          <a:bodyPr/>
          <a:lstStyle/>
          <a:p>
            <a:pPr algn="ctr"/>
            <a:r>
              <a:rPr lang="pt-BR" sz="2800" b="1" dirty="0">
                <a:latin typeface="Calibri" panose="020F0502020204030204" pitchFamily="34" charset="0"/>
                <a:ea typeface="+mn-ea"/>
                <a:cs typeface="+mn-cs"/>
              </a:rPr>
              <a:t>Orientação Normativa CGU nº 02/2014</a:t>
            </a:r>
          </a:p>
        </p:txBody>
      </p:sp>
      <p:graphicFrame>
        <p:nvGraphicFramePr>
          <p:cNvPr id="4" name="Espaço Reservado para Conteúdo 3">
            <a:extLst>
              <a:ext uri="{FF2B5EF4-FFF2-40B4-BE49-F238E27FC236}">
                <a16:creationId xmlns:a16="http://schemas.microsoft.com/office/drawing/2014/main" id="{D045E72D-96CA-443F-9676-F97EA4995326}"/>
              </a:ext>
            </a:extLst>
          </p:cNvPr>
          <p:cNvGraphicFramePr>
            <a:graphicFrameLocks noGrp="1"/>
          </p:cNvGraphicFramePr>
          <p:nvPr>
            <p:ph idx="1"/>
            <p:extLst>
              <p:ext uri="{D42A27DB-BD31-4B8C-83A1-F6EECF244321}">
                <p14:modId xmlns:p14="http://schemas.microsoft.com/office/powerpoint/2010/main" val="29152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8934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0983CBD-70F5-4643-8B19-19F77C8B2820}"/>
              </a:ext>
            </a:extLst>
          </p:cNvPr>
          <p:cNvSpPr>
            <a:spLocks noGrp="1"/>
          </p:cNvSpPr>
          <p:nvPr>
            <p:ph type="title"/>
          </p:nvPr>
        </p:nvSpPr>
        <p:spPr>
          <a:xfrm>
            <a:off x="838200" y="900000"/>
            <a:ext cx="10515600" cy="522000"/>
          </a:xfrm>
        </p:spPr>
        <p:txBody>
          <a:bodyPr>
            <a:noAutofit/>
          </a:bodyPr>
          <a:lstStyle/>
          <a:p>
            <a:pPr algn="ctr"/>
            <a:r>
              <a:rPr lang="pt-BR" sz="2800" b="1" dirty="0">
                <a:latin typeface="+mn-lt"/>
              </a:rPr>
              <a:t>Marco normativo</a:t>
            </a:r>
          </a:p>
        </p:txBody>
      </p:sp>
      <p:graphicFrame>
        <p:nvGraphicFramePr>
          <p:cNvPr id="6" name="Espaço Reservado para Conteúdo 5">
            <a:extLst>
              <a:ext uri="{FF2B5EF4-FFF2-40B4-BE49-F238E27FC236}">
                <a16:creationId xmlns:a16="http://schemas.microsoft.com/office/drawing/2014/main" id="{A8850814-BB11-49EC-A217-1F7CE3694BE1}"/>
              </a:ext>
            </a:extLst>
          </p:cNvPr>
          <p:cNvGraphicFramePr>
            <a:graphicFrameLocks noGrp="1"/>
          </p:cNvGraphicFramePr>
          <p:nvPr>
            <p:ph idx="1"/>
            <p:extLst>
              <p:ext uri="{D42A27DB-BD31-4B8C-83A1-F6EECF244321}">
                <p14:modId xmlns:p14="http://schemas.microsoft.com/office/powerpoint/2010/main" val="1862678759"/>
              </p:ext>
            </p:extLst>
          </p:nvPr>
        </p:nvGraphicFramePr>
        <p:xfrm>
          <a:off x="838200" y="1800000"/>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1254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B8951-B253-49FE-B316-5FCCBE9909E5}"/>
              </a:ext>
            </a:extLst>
          </p:cNvPr>
          <p:cNvSpPr>
            <a:spLocks noGrp="1"/>
          </p:cNvSpPr>
          <p:nvPr>
            <p:ph type="title"/>
          </p:nvPr>
        </p:nvSpPr>
        <p:spPr>
          <a:xfrm>
            <a:off x="838200" y="900000"/>
            <a:ext cx="10515600" cy="522000"/>
          </a:xfrm>
        </p:spPr>
        <p:txBody>
          <a:bodyPr/>
          <a:lstStyle/>
          <a:p>
            <a:pPr algn="ctr"/>
            <a:r>
              <a:rPr lang="pt-BR" sz="2800" b="1" dirty="0">
                <a:latin typeface="Calibri" panose="020F0502020204030204" pitchFamily="34" charset="0"/>
                <a:ea typeface="+mn-ea"/>
                <a:cs typeface="+mn-cs"/>
              </a:rPr>
              <a:t>Orientação Normativa Conjunta CGU-CEP nº 1/2016</a:t>
            </a:r>
          </a:p>
        </p:txBody>
      </p:sp>
      <p:graphicFrame>
        <p:nvGraphicFramePr>
          <p:cNvPr id="4" name="Espaço Reservado para Conteúdo 3">
            <a:extLst>
              <a:ext uri="{FF2B5EF4-FFF2-40B4-BE49-F238E27FC236}">
                <a16:creationId xmlns:a16="http://schemas.microsoft.com/office/drawing/2014/main" id="{D045E72D-96CA-443F-9676-F97EA4995326}"/>
              </a:ext>
            </a:extLst>
          </p:cNvPr>
          <p:cNvGraphicFramePr>
            <a:graphicFrameLocks noGrp="1"/>
          </p:cNvGraphicFramePr>
          <p:nvPr>
            <p:ph idx="1"/>
            <p:extLst>
              <p:ext uri="{D42A27DB-BD31-4B8C-83A1-F6EECF244321}">
                <p14:modId xmlns:p14="http://schemas.microsoft.com/office/powerpoint/2010/main" val="67991132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004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B8951-B253-49FE-B316-5FCCBE9909E5}"/>
              </a:ext>
            </a:extLst>
          </p:cNvPr>
          <p:cNvSpPr>
            <a:spLocks noGrp="1"/>
          </p:cNvSpPr>
          <p:nvPr>
            <p:ph type="title"/>
          </p:nvPr>
        </p:nvSpPr>
        <p:spPr>
          <a:xfrm>
            <a:off x="838200" y="900000"/>
            <a:ext cx="10515600" cy="522000"/>
          </a:xfrm>
        </p:spPr>
        <p:txBody>
          <a:bodyPr/>
          <a:lstStyle/>
          <a:p>
            <a:pPr algn="ctr"/>
            <a:r>
              <a:rPr lang="pt-BR" sz="2800" b="1" dirty="0">
                <a:latin typeface="Calibri" panose="020F0502020204030204" pitchFamily="34" charset="0"/>
                <a:ea typeface="+mn-ea"/>
                <a:cs typeface="+mn-cs"/>
              </a:rPr>
              <a:t>Orientação Normativa Conjunta CGU-CEP nº 1/2016</a:t>
            </a:r>
          </a:p>
        </p:txBody>
      </p:sp>
      <p:graphicFrame>
        <p:nvGraphicFramePr>
          <p:cNvPr id="4" name="Espaço Reservado para Conteúdo 3">
            <a:extLst>
              <a:ext uri="{FF2B5EF4-FFF2-40B4-BE49-F238E27FC236}">
                <a16:creationId xmlns:a16="http://schemas.microsoft.com/office/drawing/2014/main" id="{D045E72D-96CA-443F-9676-F97EA4995326}"/>
              </a:ext>
            </a:extLst>
          </p:cNvPr>
          <p:cNvGraphicFramePr>
            <a:graphicFrameLocks noGrp="1"/>
          </p:cNvGraphicFramePr>
          <p:nvPr>
            <p:ph idx="1"/>
            <p:extLst>
              <p:ext uri="{D42A27DB-BD31-4B8C-83A1-F6EECF244321}">
                <p14:modId xmlns:p14="http://schemas.microsoft.com/office/powerpoint/2010/main" val="79702017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7032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37BFA4-CD7A-4855-8350-E7D0A12AAA07}"/>
              </a:ext>
            </a:extLst>
          </p:cNvPr>
          <p:cNvSpPr>
            <a:spLocks noGrp="1"/>
          </p:cNvSpPr>
          <p:nvPr>
            <p:ph type="title"/>
          </p:nvPr>
        </p:nvSpPr>
        <p:spPr>
          <a:xfrm>
            <a:off x="838200" y="900000"/>
            <a:ext cx="10515600" cy="522000"/>
          </a:xfrm>
        </p:spPr>
        <p:txBody>
          <a:bodyPr>
            <a:normAutofit/>
          </a:bodyPr>
          <a:lstStyle/>
          <a:p>
            <a:pPr algn="ctr"/>
            <a:r>
              <a:rPr lang="pt-BR" sz="2800" b="1" dirty="0">
                <a:latin typeface="+mn-lt"/>
              </a:rPr>
              <a:t>Sistema eletrônico de Prevenção de Conflito de Interesses - </a:t>
            </a:r>
            <a:r>
              <a:rPr lang="pt-BR" sz="2800" b="1" dirty="0" err="1">
                <a:latin typeface="+mn-lt"/>
              </a:rPr>
              <a:t>SeCI</a:t>
            </a:r>
            <a:endParaRPr lang="pt-BR" sz="2800" b="1" dirty="0">
              <a:latin typeface="+mn-lt"/>
            </a:endParaRPr>
          </a:p>
        </p:txBody>
      </p:sp>
      <p:graphicFrame>
        <p:nvGraphicFramePr>
          <p:cNvPr id="4" name="Espaço Reservado para Conteúdo 3">
            <a:extLst>
              <a:ext uri="{FF2B5EF4-FFF2-40B4-BE49-F238E27FC236}">
                <a16:creationId xmlns:a16="http://schemas.microsoft.com/office/drawing/2014/main" id="{1CAE89C2-093E-4871-98C2-D042E06190F1}"/>
              </a:ext>
            </a:extLst>
          </p:cNvPr>
          <p:cNvGraphicFramePr>
            <a:graphicFrameLocks noGrp="1"/>
          </p:cNvGraphicFramePr>
          <p:nvPr>
            <p:ph idx="1"/>
            <p:extLst>
              <p:ext uri="{D42A27DB-BD31-4B8C-83A1-F6EECF244321}">
                <p14:modId xmlns:p14="http://schemas.microsoft.com/office/powerpoint/2010/main" val="272236555"/>
              </p:ext>
            </p:extLst>
          </p:nvPr>
        </p:nvGraphicFramePr>
        <p:xfrm>
          <a:off x="838200" y="1800000"/>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052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E88B91E-73B7-4B4C-843A-1BB7C18DD540}"/>
              </a:ext>
            </a:extLst>
          </p:cNvPr>
          <p:cNvSpPr>
            <a:spLocks noGrp="1"/>
          </p:cNvSpPr>
          <p:nvPr>
            <p:ph idx="1"/>
          </p:nvPr>
        </p:nvSpPr>
        <p:spPr>
          <a:xfrm>
            <a:off x="838200" y="1825624"/>
            <a:ext cx="10515600" cy="4052662"/>
          </a:xfrm>
        </p:spPr>
        <p:txBody>
          <a:bodyPr>
            <a:normAutofit/>
          </a:bodyPr>
          <a:lstStyle/>
          <a:p>
            <a:pPr algn="ctr"/>
            <a:endParaRPr lang="pt-BR" dirty="0">
              <a:hlinkClick r:id="rId2"/>
            </a:endParaRPr>
          </a:p>
          <a:p>
            <a:pPr algn="ctr"/>
            <a:endParaRPr lang="pt-BR" dirty="0">
              <a:hlinkClick r:id="rId2"/>
            </a:endParaRPr>
          </a:p>
          <a:p>
            <a:pPr algn="ctr"/>
            <a:endParaRPr lang="pt-BR" dirty="0">
              <a:hlinkClick r:id="rId2"/>
            </a:endParaRPr>
          </a:p>
          <a:p>
            <a:pPr algn="ctr"/>
            <a:r>
              <a:rPr lang="pt-BR" dirty="0">
                <a:hlinkClick r:id="rId2"/>
              </a:rPr>
              <a:t>https://seci.cgu.gov.br</a:t>
            </a:r>
            <a:r>
              <a:rPr lang="pt-BR" dirty="0"/>
              <a:t> </a:t>
            </a:r>
          </a:p>
        </p:txBody>
      </p:sp>
    </p:spTree>
    <p:extLst>
      <p:ext uri="{BB962C8B-B14F-4D97-AF65-F5344CB8AC3E}">
        <p14:creationId xmlns:p14="http://schemas.microsoft.com/office/powerpoint/2010/main" val="1222607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1FABBA-5884-465D-B0A0-C62A7C9CCEFE}"/>
              </a:ext>
            </a:extLst>
          </p:cNvPr>
          <p:cNvSpPr>
            <a:spLocks noGrp="1"/>
          </p:cNvSpPr>
          <p:nvPr>
            <p:ph type="title"/>
          </p:nvPr>
        </p:nvSpPr>
        <p:spPr>
          <a:xfrm>
            <a:off x="838200" y="899999"/>
            <a:ext cx="10515600" cy="522000"/>
          </a:xfrm>
        </p:spPr>
        <p:txBody>
          <a:bodyPr>
            <a:normAutofit/>
          </a:bodyPr>
          <a:lstStyle/>
          <a:p>
            <a:pPr algn="ctr"/>
            <a:r>
              <a:rPr lang="pt-BR" sz="2800" b="1" dirty="0" err="1">
                <a:latin typeface="+mn-lt"/>
              </a:rPr>
              <a:t>SeCI</a:t>
            </a:r>
            <a:r>
              <a:rPr lang="pt-BR" sz="2800" b="1" dirty="0">
                <a:latin typeface="+mn-lt"/>
              </a:rPr>
              <a:t> – fluxograma simplificado (Portaria MP-CGU nº 333/2013)</a:t>
            </a:r>
          </a:p>
        </p:txBody>
      </p:sp>
      <p:graphicFrame>
        <p:nvGraphicFramePr>
          <p:cNvPr id="4" name="Espaço Reservado para Conteúdo 3">
            <a:extLst>
              <a:ext uri="{FF2B5EF4-FFF2-40B4-BE49-F238E27FC236}">
                <a16:creationId xmlns:a16="http://schemas.microsoft.com/office/drawing/2014/main" id="{B9F92610-F90B-4652-8565-23BA990537F7}"/>
              </a:ext>
            </a:extLst>
          </p:cNvPr>
          <p:cNvGraphicFramePr>
            <a:graphicFrameLocks noGrp="1"/>
          </p:cNvGraphicFramePr>
          <p:nvPr>
            <p:ph idx="1"/>
            <p:extLst>
              <p:ext uri="{D42A27DB-BD31-4B8C-83A1-F6EECF244321}">
                <p14:modId xmlns:p14="http://schemas.microsoft.com/office/powerpoint/2010/main" val="642870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1707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1FABBA-5884-465D-B0A0-C62A7C9CCEFE}"/>
              </a:ext>
            </a:extLst>
          </p:cNvPr>
          <p:cNvSpPr>
            <a:spLocks noGrp="1"/>
          </p:cNvSpPr>
          <p:nvPr>
            <p:ph type="title"/>
          </p:nvPr>
        </p:nvSpPr>
        <p:spPr>
          <a:xfrm>
            <a:off x="838200" y="899999"/>
            <a:ext cx="10515600" cy="522000"/>
          </a:xfrm>
        </p:spPr>
        <p:txBody>
          <a:bodyPr>
            <a:normAutofit/>
          </a:bodyPr>
          <a:lstStyle/>
          <a:p>
            <a:pPr algn="ctr"/>
            <a:r>
              <a:rPr lang="pt-BR" sz="2800" b="1" dirty="0" err="1">
                <a:latin typeface="+mn-lt"/>
              </a:rPr>
              <a:t>SeCI</a:t>
            </a:r>
            <a:r>
              <a:rPr lang="pt-BR" sz="2800" b="1" dirty="0">
                <a:latin typeface="+mn-lt"/>
              </a:rPr>
              <a:t> – fluxograma do recurso (Portaria CGU nº 1.911/2013)</a:t>
            </a:r>
          </a:p>
        </p:txBody>
      </p:sp>
      <p:graphicFrame>
        <p:nvGraphicFramePr>
          <p:cNvPr id="4" name="Espaço Reservado para Conteúdo 3">
            <a:extLst>
              <a:ext uri="{FF2B5EF4-FFF2-40B4-BE49-F238E27FC236}">
                <a16:creationId xmlns:a16="http://schemas.microsoft.com/office/drawing/2014/main" id="{B9F92610-F90B-4652-8565-23BA990537F7}"/>
              </a:ext>
            </a:extLst>
          </p:cNvPr>
          <p:cNvGraphicFramePr>
            <a:graphicFrameLocks noGrp="1"/>
          </p:cNvGraphicFramePr>
          <p:nvPr>
            <p:ph idx="1"/>
            <p:extLst>
              <p:ext uri="{D42A27DB-BD31-4B8C-83A1-F6EECF244321}">
                <p14:modId xmlns:p14="http://schemas.microsoft.com/office/powerpoint/2010/main" val="21957582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9436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819381-5217-4675-AFC0-566B1D6B9DB9}"/>
              </a:ext>
            </a:extLst>
          </p:cNvPr>
          <p:cNvSpPr>
            <a:spLocks noGrp="1"/>
          </p:cNvSpPr>
          <p:nvPr>
            <p:ph type="title"/>
          </p:nvPr>
        </p:nvSpPr>
        <p:spPr>
          <a:xfrm>
            <a:off x="838200" y="900000"/>
            <a:ext cx="10515600" cy="522000"/>
          </a:xfrm>
        </p:spPr>
        <p:txBody>
          <a:bodyPr/>
          <a:lstStyle/>
          <a:p>
            <a:pPr algn="ctr"/>
            <a:r>
              <a:rPr lang="pt-BR" sz="2800" b="1" dirty="0" err="1">
                <a:latin typeface="Calibri" panose="020F0502020204030204" pitchFamily="34" charset="0"/>
                <a:ea typeface="+mn-ea"/>
                <a:cs typeface="+mn-cs"/>
              </a:rPr>
              <a:t>SeCI</a:t>
            </a:r>
            <a:r>
              <a:rPr lang="pt-BR" sz="2800" b="1" dirty="0">
                <a:latin typeface="Calibri" panose="020F0502020204030204" pitchFamily="34" charset="0"/>
                <a:ea typeface="+mn-ea"/>
                <a:cs typeface="+mn-cs"/>
              </a:rPr>
              <a:t> – Evolução das solicitações</a:t>
            </a:r>
          </a:p>
        </p:txBody>
      </p:sp>
      <p:graphicFrame>
        <p:nvGraphicFramePr>
          <p:cNvPr id="7" name="Espaço Reservado para Conteúdo 6">
            <a:extLst>
              <a:ext uri="{FF2B5EF4-FFF2-40B4-BE49-F238E27FC236}">
                <a16:creationId xmlns:a16="http://schemas.microsoft.com/office/drawing/2014/main" id="{DCEF9BB7-D380-4284-80D1-B9CAB3C0F278}"/>
              </a:ext>
            </a:extLst>
          </p:cNvPr>
          <p:cNvGraphicFramePr>
            <a:graphicFrameLocks noGrp="1"/>
          </p:cNvGraphicFramePr>
          <p:nvPr>
            <p:ph idx="1"/>
            <p:extLst>
              <p:ext uri="{D42A27DB-BD31-4B8C-83A1-F6EECF244321}">
                <p14:modId xmlns:p14="http://schemas.microsoft.com/office/powerpoint/2010/main" val="153375620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1924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97762C-B945-4E5E-9FA0-78F744FCCCCC}"/>
              </a:ext>
            </a:extLst>
          </p:cNvPr>
          <p:cNvSpPr>
            <a:spLocks noGrp="1"/>
          </p:cNvSpPr>
          <p:nvPr>
            <p:ph type="title"/>
          </p:nvPr>
        </p:nvSpPr>
        <p:spPr>
          <a:xfrm>
            <a:off x="838200" y="899999"/>
            <a:ext cx="10515600" cy="522000"/>
          </a:xfrm>
        </p:spPr>
        <p:txBody>
          <a:bodyPr>
            <a:normAutofit/>
          </a:bodyPr>
          <a:lstStyle/>
          <a:p>
            <a:pPr algn="ctr"/>
            <a:r>
              <a:rPr lang="pt-BR" sz="2800" b="1" dirty="0" err="1">
                <a:latin typeface="+mn-lt"/>
              </a:rPr>
              <a:t>SeCI</a:t>
            </a:r>
            <a:r>
              <a:rPr lang="pt-BR" sz="2800" b="1" dirty="0">
                <a:latin typeface="+mn-lt"/>
              </a:rPr>
              <a:t> – evolução das solicitações enviadas à CGU</a:t>
            </a:r>
          </a:p>
        </p:txBody>
      </p:sp>
      <p:graphicFrame>
        <p:nvGraphicFramePr>
          <p:cNvPr id="6" name="Espaço Reservado para Conteúdo 5">
            <a:extLst>
              <a:ext uri="{FF2B5EF4-FFF2-40B4-BE49-F238E27FC236}">
                <a16:creationId xmlns:a16="http://schemas.microsoft.com/office/drawing/2014/main" id="{87143F70-DABC-4FC0-A278-09A3F9116EDD}"/>
              </a:ext>
            </a:extLst>
          </p:cNvPr>
          <p:cNvGraphicFramePr>
            <a:graphicFrameLocks noGrp="1"/>
          </p:cNvGraphicFramePr>
          <p:nvPr>
            <p:ph idx="1"/>
            <p:extLst>
              <p:ext uri="{D42A27DB-BD31-4B8C-83A1-F6EECF244321}">
                <p14:modId xmlns:p14="http://schemas.microsoft.com/office/powerpoint/2010/main" val="144371432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9275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97762C-B945-4E5E-9FA0-78F744FCCCCC}"/>
              </a:ext>
            </a:extLst>
          </p:cNvPr>
          <p:cNvSpPr>
            <a:spLocks noGrp="1"/>
          </p:cNvSpPr>
          <p:nvPr>
            <p:ph type="title"/>
          </p:nvPr>
        </p:nvSpPr>
        <p:spPr>
          <a:xfrm>
            <a:off x="838200" y="899999"/>
            <a:ext cx="10515600" cy="522000"/>
          </a:xfrm>
        </p:spPr>
        <p:txBody>
          <a:bodyPr>
            <a:normAutofit/>
          </a:bodyPr>
          <a:lstStyle/>
          <a:p>
            <a:pPr algn="ctr"/>
            <a:r>
              <a:rPr lang="pt-BR" sz="2800" b="1" dirty="0" err="1">
                <a:latin typeface="+mn-lt"/>
              </a:rPr>
              <a:t>SeCI</a:t>
            </a:r>
            <a:r>
              <a:rPr lang="pt-BR" sz="2800" b="1" dirty="0">
                <a:latin typeface="+mn-lt"/>
              </a:rPr>
              <a:t> – resultados das análises preliminares</a:t>
            </a:r>
          </a:p>
        </p:txBody>
      </p:sp>
      <p:graphicFrame>
        <p:nvGraphicFramePr>
          <p:cNvPr id="7" name="Espaço Reservado para Conteúdo 6">
            <a:extLst>
              <a:ext uri="{FF2B5EF4-FFF2-40B4-BE49-F238E27FC236}">
                <a16:creationId xmlns:a16="http://schemas.microsoft.com/office/drawing/2014/main" id="{CA6A3CAC-521A-497B-ADFD-CEA3DA235287}"/>
              </a:ext>
            </a:extLst>
          </p:cNvPr>
          <p:cNvGraphicFramePr>
            <a:graphicFrameLocks noGrp="1"/>
          </p:cNvGraphicFramePr>
          <p:nvPr>
            <p:ph idx="1"/>
            <p:extLst>
              <p:ext uri="{D42A27DB-BD31-4B8C-83A1-F6EECF244321}">
                <p14:modId xmlns:p14="http://schemas.microsoft.com/office/powerpoint/2010/main" val="138028460"/>
              </p:ext>
            </p:extLst>
          </p:nvPr>
        </p:nvGraphicFramePr>
        <p:xfrm>
          <a:off x="838200" y="1421998"/>
          <a:ext cx="10515600" cy="51108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7332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97762C-B945-4E5E-9FA0-78F744FCCCCC}"/>
              </a:ext>
            </a:extLst>
          </p:cNvPr>
          <p:cNvSpPr>
            <a:spLocks noGrp="1"/>
          </p:cNvSpPr>
          <p:nvPr>
            <p:ph type="title"/>
          </p:nvPr>
        </p:nvSpPr>
        <p:spPr>
          <a:xfrm>
            <a:off x="838200" y="899999"/>
            <a:ext cx="10515600" cy="522000"/>
          </a:xfrm>
        </p:spPr>
        <p:txBody>
          <a:bodyPr>
            <a:normAutofit/>
          </a:bodyPr>
          <a:lstStyle/>
          <a:p>
            <a:pPr algn="ctr"/>
            <a:r>
              <a:rPr lang="pt-BR" sz="2800" b="1" dirty="0" err="1">
                <a:latin typeface="+mn-lt"/>
              </a:rPr>
              <a:t>SeCI</a:t>
            </a:r>
            <a:r>
              <a:rPr lang="pt-BR" sz="2800" b="1" dirty="0">
                <a:latin typeface="+mn-lt"/>
              </a:rPr>
              <a:t> – resultados das análises da CGU</a:t>
            </a:r>
          </a:p>
        </p:txBody>
      </p:sp>
      <p:graphicFrame>
        <p:nvGraphicFramePr>
          <p:cNvPr id="7" name="Espaço Reservado para Conteúdo 6">
            <a:extLst>
              <a:ext uri="{FF2B5EF4-FFF2-40B4-BE49-F238E27FC236}">
                <a16:creationId xmlns:a16="http://schemas.microsoft.com/office/drawing/2014/main" id="{CA6A3CAC-521A-497B-ADFD-CEA3DA235287}"/>
              </a:ext>
            </a:extLst>
          </p:cNvPr>
          <p:cNvGraphicFramePr>
            <a:graphicFrameLocks noGrp="1"/>
          </p:cNvGraphicFramePr>
          <p:nvPr>
            <p:ph idx="1"/>
            <p:extLst>
              <p:ext uri="{D42A27DB-BD31-4B8C-83A1-F6EECF244321}">
                <p14:modId xmlns:p14="http://schemas.microsoft.com/office/powerpoint/2010/main" val="758075632"/>
              </p:ext>
            </p:extLst>
          </p:nvPr>
        </p:nvGraphicFramePr>
        <p:xfrm>
          <a:off x="838200" y="1421998"/>
          <a:ext cx="10515600" cy="51108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5659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82BAD9-83C0-482E-9170-72872155B4F5}"/>
              </a:ext>
            </a:extLst>
          </p:cNvPr>
          <p:cNvSpPr>
            <a:spLocks noGrp="1"/>
          </p:cNvSpPr>
          <p:nvPr>
            <p:ph type="title"/>
          </p:nvPr>
        </p:nvSpPr>
        <p:spPr>
          <a:xfrm>
            <a:off x="838200" y="900000"/>
            <a:ext cx="10515600" cy="522000"/>
          </a:xfrm>
        </p:spPr>
        <p:txBody>
          <a:bodyPr/>
          <a:lstStyle/>
          <a:p>
            <a:pPr algn="ctr"/>
            <a:r>
              <a:rPr lang="pt-BR" sz="2800" b="1" dirty="0">
                <a:latin typeface="+mn-lt"/>
              </a:rPr>
              <a:t>Público estrito (Lei nº 12.813/2013, art. 2º)</a:t>
            </a:r>
          </a:p>
        </p:txBody>
      </p:sp>
      <p:graphicFrame>
        <p:nvGraphicFramePr>
          <p:cNvPr id="4" name="Espaço Reservado para Conteúdo 3">
            <a:extLst>
              <a:ext uri="{FF2B5EF4-FFF2-40B4-BE49-F238E27FC236}">
                <a16:creationId xmlns:a16="http://schemas.microsoft.com/office/drawing/2014/main" id="{03454D92-12D6-4C89-930F-10701013F418}"/>
              </a:ext>
            </a:extLst>
          </p:cNvPr>
          <p:cNvGraphicFramePr>
            <a:graphicFrameLocks noGrp="1"/>
          </p:cNvGraphicFramePr>
          <p:nvPr>
            <p:ph idx="1"/>
            <p:extLst>
              <p:ext uri="{D42A27DB-BD31-4B8C-83A1-F6EECF244321}">
                <p14:modId xmlns:p14="http://schemas.microsoft.com/office/powerpoint/2010/main" val="28555167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3118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B8951-B253-49FE-B316-5FCCBE9909E5}"/>
              </a:ext>
            </a:extLst>
          </p:cNvPr>
          <p:cNvSpPr>
            <a:spLocks noGrp="1"/>
          </p:cNvSpPr>
          <p:nvPr>
            <p:ph type="title"/>
          </p:nvPr>
        </p:nvSpPr>
        <p:spPr>
          <a:xfrm>
            <a:off x="838200" y="900000"/>
            <a:ext cx="10515600" cy="522000"/>
          </a:xfrm>
        </p:spPr>
        <p:txBody>
          <a:bodyPr/>
          <a:lstStyle/>
          <a:p>
            <a:pPr algn="ctr"/>
            <a:r>
              <a:rPr lang="pt-BR" sz="2800" b="1" dirty="0">
                <a:latin typeface="Calibri" panose="020F0502020204030204" pitchFamily="34" charset="0"/>
                <a:ea typeface="+mn-ea"/>
                <a:cs typeface="+mn-cs"/>
              </a:rPr>
              <a:t>Política de Prevenção de Conflito de Interesses</a:t>
            </a:r>
          </a:p>
        </p:txBody>
      </p:sp>
      <p:graphicFrame>
        <p:nvGraphicFramePr>
          <p:cNvPr id="8" name="Espaço Reservado para Conteúdo 7">
            <a:extLst>
              <a:ext uri="{FF2B5EF4-FFF2-40B4-BE49-F238E27FC236}">
                <a16:creationId xmlns:a16="http://schemas.microsoft.com/office/drawing/2014/main" id="{2B1F815E-CD4C-43B5-8B2F-160749A688F0}"/>
              </a:ext>
            </a:extLst>
          </p:cNvPr>
          <p:cNvGraphicFramePr>
            <a:graphicFrameLocks noGrp="1"/>
          </p:cNvGraphicFramePr>
          <p:nvPr>
            <p:ph idx="1"/>
            <p:extLst>
              <p:ext uri="{D42A27DB-BD31-4B8C-83A1-F6EECF244321}">
                <p14:modId xmlns:p14="http://schemas.microsoft.com/office/powerpoint/2010/main" val="34448581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11730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E277634-0B4F-494E-B7A9-71730E1CF366}"/>
              </a:ext>
            </a:extLst>
          </p:cNvPr>
          <p:cNvSpPr>
            <a:spLocks noGrp="1"/>
          </p:cNvSpPr>
          <p:nvPr>
            <p:ph type="title"/>
          </p:nvPr>
        </p:nvSpPr>
        <p:spPr>
          <a:xfrm>
            <a:off x="900000" y="900000"/>
            <a:ext cx="10515600" cy="522000"/>
          </a:xfrm>
        </p:spPr>
        <p:txBody>
          <a:bodyPr>
            <a:normAutofit/>
          </a:bodyPr>
          <a:lstStyle/>
          <a:p>
            <a:pPr algn="ctr"/>
            <a:r>
              <a:rPr lang="pt-BR" sz="2800" b="1" dirty="0">
                <a:latin typeface="Calibri" panose="020F0502020204030204" pitchFamily="34" charset="0"/>
                <a:ea typeface="+mn-ea"/>
                <a:cs typeface="+mn-cs"/>
              </a:rPr>
              <a:t>Contato</a:t>
            </a:r>
          </a:p>
        </p:txBody>
      </p:sp>
      <p:sp>
        <p:nvSpPr>
          <p:cNvPr id="5" name="Espaço Reservado para Conteúdo 4">
            <a:extLst>
              <a:ext uri="{FF2B5EF4-FFF2-40B4-BE49-F238E27FC236}">
                <a16:creationId xmlns:a16="http://schemas.microsoft.com/office/drawing/2014/main" id="{B70F0508-A62E-4098-959F-03A48BD05015}"/>
              </a:ext>
            </a:extLst>
          </p:cNvPr>
          <p:cNvSpPr>
            <a:spLocks noGrp="1"/>
          </p:cNvSpPr>
          <p:nvPr>
            <p:ph idx="1"/>
          </p:nvPr>
        </p:nvSpPr>
        <p:spPr>
          <a:xfrm>
            <a:off x="838200" y="2401554"/>
            <a:ext cx="10515600" cy="2451799"/>
          </a:xfrm>
        </p:spPr>
        <p:txBody>
          <a:bodyPr>
            <a:normAutofit/>
          </a:bodyPr>
          <a:lstStyle/>
          <a:p>
            <a:pPr marL="0" indent="0" algn="ctr">
              <a:buNone/>
            </a:pPr>
            <a:endParaRPr lang="pt-BR" dirty="0">
              <a:hlinkClick r:id="rId2"/>
            </a:endParaRPr>
          </a:p>
          <a:p>
            <a:pPr marL="0" indent="0" algn="ctr">
              <a:buNone/>
            </a:pPr>
            <a:r>
              <a:rPr lang="pt-BR" dirty="0">
                <a:hlinkClick r:id="rId2"/>
              </a:rPr>
              <a:t>flavio.guedes@cgu.gov.br</a:t>
            </a:r>
            <a:endParaRPr lang="pt-BR" dirty="0"/>
          </a:p>
          <a:p>
            <a:pPr marL="0" indent="0" algn="ctr">
              <a:buNone/>
            </a:pPr>
            <a:r>
              <a:rPr lang="pt-BR" dirty="0">
                <a:hlinkClick r:id="rId3"/>
              </a:rPr>
              <a:t>conflitodeinteresses@cgu.gov.br</a:t>
            </a:r>
            <a:r>
              <a:rPr lang="pt-BR" dirty="0"/>
              <a:t> </a:t>
            </a:r>
          </a:p>
          <a:p>
            <a:pPr marL="0" indent="0" algn="ctr">
              <a:buNone/>
            </a:pPr>
            <a:r>
              <a:rPr lang="pt-BR" dirty="0"/>
              <a:t>(61) 2020-6550</a:t>
            </a:r>
          </a:p>
        </p:txBody>
      </p:sp>
    </p:spTree>
    <p:extLst>
      <p:ext uri="{BB962C8B-B14F-4D97-AF65-F5344CB8AC3E}">
        <p14:creationId xmlns:p14="http://schemas.microsoft.com/office/powerpoint/2010/main" val="4240098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0754D0-D0C4-422D-8D2F-DA623983DD9D}"/>
              </a:ext>
            </a:extLst>
          </p:cNvPr>
          <p:cNvSpPr>
            <a:spLocks noGrp="1"/>
          </p:cNvSpPr>
          <p:nvPr>
            <p:ph type="title"/>
          </p:nvPr>
        </p:nvSpPr>
        <p:spPr>
          <a:xfrm>
            <a:off x="838200" y="899999"/>
            <a:ext cx="10515600" cy="522000"/>
          </a:xfrm>
        </p:spPr>
        <p:txBody>
          <a:bodyPr>
            <a:noAutofit/>
          </a:bodyPr>
          <a:lstStyle/>
          <a:p>
            <a:pPr algn="ctr"/>
            <a:r>
              <a:rPr lang="pt-BR" sz="2800" b="1" dirty="0">
                <a:latin typeface="+mn-lt"/>
              </a:rPr>
              <a:t>Definições (Lei nº 12.813/2013, art. 3º)</a:t>
            </a:r>
          </a:p>
        </p:txBody>
      </p:sp>
      <p:graphicFrame>
        <p:nvGraphicFramePr>
          <p:cNvPr id="4" name="Espaço Reservado para Conteúdo 3">
            <a:extLst>
              <a:ext uri="{FF2B5EF4-FFF2-40B4-BE49-F238E27FC236}">
                <a16:creationId xmlns:a16="http://schemas.microsoft.com/office/drawing/2014/main" id="{946CDF7D-321A-486E-925F-DF011A782E9E}"/>
              </a:ext>
            </a:extLst>
          </p:cNvPr>
          <p:cNvGraphicFramePr>
            <a:graphicFrameLocks noGrp="1"/>
          </p:cNvGraphicFramePr>
          <p:nvPr>
            <p:ph idx="1"/>
            <p:extLst>
              <p:ext uri="{D42A27DB-BD31-4B8C-83A1-F6EECF244321}">
                <p14:modId xmlns:p14="http://schemas.microsoft.com/office/powerpoint/2010/main" val="3370450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245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0754D0-D0C4-422D-8D2F-DA623983DD9D}"/>
              </a:ext>
            </a:extLst>
          </p:cNvPr>
          <p:cNvSpPr>
            <a:spLocks noGrp="1"/>
          </p:cNvSpPr>
          <p:nvPr>
            <p:ph type="title"/>
          </p:nvPr>
        </p:nvSpPr>
        <p:spPr>
          <a:xfrm>
            <a:off x="838200" y="899999"/>
            <a:ext cx="10515600" cy="522000"/>
          </a:xfrm>
        </p:spPr>
        <p:txBody>
          <a:bodyPr>
            <a:noAutofit/>
          </a:bodyPr>
          <a:lstStyle/>
          <a:p>
            <a:pPr algn="ctr"/>
            <a:r>
              <a:rPr lang="pt-BR" sz="2800" b="1" dirty="0">
                <a:latin typeface="+mn-lt"/>
              </a:rPr>
              <a:t>Dever de prevenir (Lei nº 12.813/2013, art. 4º)</a:t>
            </a:r>
          </a:p>
        </p:txBody>
      </p:sp>
      <p:graphicFrame>
        <p:nvGraphicFramePr>
          <p:cNvPr id="4" name="Espaço Reservado para Conteúdo 3">
            <a:extLst>
              <a:ext uri="{FF2B5EF4-FFF2-40B4-BE49-F238E27FC236}">
                <a16:creationId xmlns:a16="http://schemas.microsoft.com/office/drawing/2014/main" id="{946CDF7D-321A-486E-925F-DF011A782E9E}"/>
              </a:ext>
            </a:extLst>
          </p:cNvPr>
          <p:cNvGraphicFramePr>
            <a:graphicFrameLocks noGrp="1"/>
          </p:cNvGraphicFramePr>
          <p:nvPr>
            <p:ph idx="1"/>
            <p:extLst>
              <p:ext uri="{D42A27DB-BD31-4B8C-83A1-F6EECF244321}">
                <p14:modId xmlns:p14="http://schemas.microsoft.com/office/powerpoint/2010/main" val="24208809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1803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AAA9AE-CA55-4FF6-BF8B-758FE2CADB08}"/>
              </a:ext>
            </a:extLst>
          </p:cNvPr>
          <p:cNvSpPr txBox="1">
            <a:spLocks/>
          </p:cNvSpPr>
          <p:nvPr/>
        </p:nvSpPr>
        <p:spPr>
          <a:xfrm>
            <a:off x="696000" y="900000"/>
            <a:ext cx="10800000" cy="828592"/>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latin typeface="+mn-lt"/>
                <a:cs typeface="Arial" panose="020B0604020202020204" pitchFamily="34" charset="0"/>
              </a:rPr>
              <a:t>Situações de conflito de interesses no exercício de cargo ou emprego no âmbito do Poder Executivo federal (Lei nº 12.813/2013, art. 5º)</a:t>
            </a:r>
          </a:p>
        </p:txBody>
      </p:sp>
      <p:graphicFrame>
        <p:nvGraphicFramePr>
          <p:cNvPr id="5" name="Diagrama 4">
            <a:extLst>
              <a:ext uri="{FF2B5EF4-FFF2-40B4-BE49-F238E27FC236}">
                <a16:creationId xmlns:a16="http://schemas.microsoft.com/office/drawing/2014/main" id="{991EF45C-7AD2-4E35-BBAC-A4148C2A082A}"/>
              </a:ext>
            </a:extLst>
          </p:cNvPr>
          <p:cNvGraphicFramePr/>
          <p:nvPr>
            <p:extLst>
              <p:ext uri="{D42A27DB-BD31-4B8C-83A1-F6EECF244321}">
                <p14:modId xmlns:p14="http://schemas.microsoft.com/office/powerpoint/2010/main" val="3693543078"/>
              </p:ext>
            </p:extLst>
          </p:nvPr>
        </p:nvGraphicFramePr>
        <p:xfrm>
          <a:off x="876000" y="1728592"/>
          <a:ext cx="10440000" cy="460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3159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AAA9AE-CA55-4FF6-BF8B-758FE2CADB08}"/>
              </a:ext>
            </a:extLst>
          </p:cNvPr>
          <p:cNvSpPr txBox="1">
            <a:spLocks/>
          </p:cNvSpPr>
          <p:nvPr/>
        </p:nvSpPr>
        <p:spPr>
          <a:xfrm>
            <a:off x="696000" y="900000"/>
            <a:ext cx="10800000" cy="828592"/>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latin typeface="+mn-lt"/>
                <a:cs typeface="Arial" panose="020B0604020202020204" pitchFamily="34" charset="0"/>
              </a:rPr>
              <a:t>Situações de conflito de interesses no exercício de cargo ou emprego no âmbito do Poder Executivo federal (Lei nº 12.813/2013, art. 5º)</a:t>
            </a:r>
          </a:p>
        </p:txBody>
      </p:sp>
      <p:graphicFrame>
        <p:nvGraphicFramePr>
          <p:cNvPr id="5" name="Diagrama 4">
            <a:extLst>
              <a:ext uri="{FF2B5EF4-FFF2-40B4-BE49-F238E27FC236}">
                <a16:creationId xmlns:a16="http://schemas.microsoft.com/office/drawing/2014/main" id="{991EF45C-7AD2-4E35-BBAC-A4148C2A082A}"/>
              </a:ext>
            </a:extLst>
          </p:cNvPr>
          <p:cNvGraphicFramePr/>
          <p:nvPr>
            <p:extLst>
              <p:ext uri="{D42A27DB-BD31-4B8C-83A1-F6EECF244321}">
                <p14:modId xmlns:p14="http://schemas.microsoft.com/office/powerpoint/2010/main" val="1246928338"/>
              </p:ext>
            </p:extLst>
          </p:nvPr>
        </p:nvGraphicFramePr>
        <p:xfrm>
          <a:off x="876000" y="1728592"/>
          <a:ext cx="10440000" cy="460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311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AAA9AE-CA55-4FF6-BF8B-758FE2CADB08}"/>
              </a:ext>
            </a:extLst>
          </p:cNvPr>
          <p:cNvSpPr txBox="1">
            <a:spLocks/>
          </p:cNvSpPr>
          <p:nvPr/>
        </p:nvSpPr>
        <p:spPr>
          <a:xfrm>
            <a:off x="696000" y="900000"/>
            <a:ext cx="10800000" cy="828592"/>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latin typeface="+mn-lt"/>
                <a:cs typeface="Arial" panose="020B0604020202020204" pitchFamily="34" charset="0"/>
              </a:rPr>
              <a:t>Situações de conflito de interesses no exercício de cargo ou emprego no âmbito do Poder Executivo federal (Lei nº 12.813/2013, art. 5º)</a:t>
            </a:r>
          </a:p>
        </p:txBody>
      </p:sp>
      <p:graphicFrame>
        <p:nvGraphicFramePr>
          <p:cNvPr id="5" name="Diagrama 4">
            <a:extLst>
              <a:ext uri="{FF2B5EF4-FFF2-40B4-BE49-F238E27FC236}">
                <a16:creationId xmlns:a16="http://schemas.microsoft.com/office/drawing/2014/main" id="{991EF45C-7AD2-4E35-BBAC-A4148C2A082A}"/>
              </a:ext>
            </a:extLst>
          </p:cNvPr>
          <p:cNvGraphicFramePr/>
          <p:nvPr>
            <p:extLst>
              <p:ext uri="{D42A27DB-BD31-4B8C-83A1-F6EECF244321}">
                <p14:modId xmlns:p14="http://schemas.microsoft.com/office/powerpoint/2010/main" val="2881893514"/>
              </p:ext>
            </p:extLst>
          </p:nvPr>
        </p:nvGraphicFramePr>
        <p:xfrm>
          <a:off x="876000" y="1728592"/>
          <a:ext cx="10440000" cy="460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9427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AAA9AE-CA55-4FF6-BF8B-758FE2CADB08}"/>
              </a:ext>
            </a:extLst>
          </p:cNvPr>
          <p:cNvSpPr txBox="1">
            <a:spLocks/>
          </p:cNvSpPr>
          <p:nvPr/>
        </p:nvSpPr>
        <p:spPr>
          <a:xfrm>
            <a:off x="696000" y="900000"/>
            <a:ext cx="10800000" cy="828592"/>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dirty="0">
                <a:latin typeface="+mn-lt"/>
                <a:cs typeface="Arial" panose="020B0604020202020204" pitchFamily="34" charset="0"/>
              </a:rPr>
              <a:t>Situações de conflito de interesses no exercício de cargo ou emprego no âmbito do Poder Executivo federal (Lei nº 12.813/2013, art. 5º)</a:t>
            </a:r>
          </a:p>
        </p:txBody>
      </p:sp>
      <p:graphicFrame>
        <p:nvGraphicFramePr>
          <p:cNvPr id="5" name="Diagrama 4">
            <a:extLst>
              <a:ext uri="{FF2B5EF4-FFF2-40B4-BE49-F238E27FC236}">
                <a16:creationId xmlns:a16="http://schemas.microsoft.com/office/drawing/2014/main" id="{991EF45C-7AD2-4E35-BBAC-A4148C2A082A}"/>
              </a:ext>
            </a:extLst>
          </p:cNvPr>
          <p:cNvGraphicFramePr/>
          <p:nvPr>
            <p:extLst>
              <p:ext uri="{D42A27DB-BD31-4B8C-83A1-F6EECF244321}">
                <p14:modId xmlns:p14="http://schemas.microsoft.com/office/powerpoint/2010/main" val="3803063053"/>
              </p:ext>
            </p:extLst>
          </p:nvPr>
        </p:nvGraphicFramePr>
        <p:xfrm>
          <a:off x="876000" y="1728592"/>
          <a:ext cx="10440000" cy="4608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181868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7217218892265741AFC96E762FB55F12" ma:contentTypeVersion="4" ma:contentTypeDescription="Crie um novo documento." ma:contentTypeScope="" ma:versionID="618afb403d22f7900d838ad3bb842bad">
  <xsd:schema xmlns:xsd="http://www.w3.org/2001/XMLSchema" xmlns:xs="http://www.w3.org/2001/XMLSchema" xmlns:p="http://schemas.microsoft.com/office/2006/metadata/properties" xmlns:ns2="9ad97574-1e47-40d7-9a6f-9effc9c3006f" xmlns:ns3="f268d53c-7579-4372-a37e-a4dfc434feb6" targetNamespace="http://schemas.microsoft.com/office/2006/metadata/properties" ma:root="true" ma:fieldsID="4f8df7629ee38683d2046a532acf74c8" ns2:_="" ns3:_="">
    <xsd:import namespace="9ad97574-1e47-40d7-9a6f-9effc9c3006f"/>
    <xsd:import namespace="f268d53c-7579-4372-a37e-a4dfc434feb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d97574-1e47-40d7-9a6f-9effc9c300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68d53c-7579-4372-a37e-a4dfc434feb6"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FE1901-347B-436C-9AF6-09EACA745F68}">
  <ds:schemaRefs>
    <ds:schemaRef ds:uri="http://schemas.microsoft.com/sharepoint/v3/contenttype/forms"/>
  </ds:schemaRefs>
</ds:datastoreItem>
</file>

<file path=customXml/itemProps2.xml><?xml version="1.0" encoding="utf-8"?>
<ds:datastoreItem xmlns:ds="http://schemas.openxmlformats.org/officeDocument/2006/customXml" ds:itemID="{BADEC761-6921-4F9D-95FB-58E1EE76BECB}">
  <ds:schemaRefs>
    <ds:schemaRef ds:uri="9ad97574-1e47-40d7-9a6f-9effc9c3006f"/>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schemas.microsoft.com/office/infopath/2007/PartnerControls"/>
    <ds:schemaRef ds:uri="f268d53c-7579-4372-a37e-a4dfc434feb6"/>
    <ds:schemaRef ds:uri="http://www.w3.org/XML/1998/namespace"/>
  </ds:schemaRefs>
</ds:datastoreItem>
</file>

<file path=customXml/itemProps3.xml><?xml version="1.0" encoding="utf-8"?>
<ds:datastoreItem xmlns:ds="http://schemas.openxmlformats.org/officeDocument/2006/customXml" ds:itemID="{1EFE0D5E-BAB2-4034-A45A-0331365242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d97574-1e47-40d7-9a6f-9effc9c3006f"/>
    <ds:schemaRef ds:uri="f268d53c-7579-4372-a37e-a4dfc434fe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3140</TotalTime>
  <Words>2341</Words>
  <Application>Microsoft Office PowerPoint</Application>
  <PresentationFormat>Widescreen</PresentationFormat>
  <Paragraphs>158</Paragraphs>
  <Slides>31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31</vt:i4>
      </vt:variant>
    </vt:vector>
  </HeadingPairs>
  <TitlesOfParts>
    <vt:vector size="35" baseType="lpstr">
      <vt:lpstr>Arial</vt:lpstr>
      <vt:lpstr>Calibri</vt:lpstr>
      <vt:lpstr>Calibri Light</vt:lpstr>
      <vt:lpstr>Tema do Office</vt:lpstr>
      <vt:lpstr>Prevenção de conflito de interesses no Poder Executivo Federal</vt:lpstr>
      <vt:lpstr>Marco normativo</vt:lpstr>
      <vt:lpstr>Público estrito (Lei nº 12.813/2013, art. 2º)</vt:lpstr>
      <vt:lpstr>Definições (Lei nº 12.813/2013, art. 3º)</vt:lpstr>
      <vt:lpstr>Dever de prevenir (Lei nº 12.813/2013, art. 4º)</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Orientação Normativa CGU nº 02/2014</vt:lpstr>
      <vt:lpstr>Orientação Normativa CGU nº 02/2014</vt:lpstr>
      <vt:lpstr>Orientação Normativa CGU nº 02/2014</vt:lpstr>
      <vt:lpstr>Orientação Normativa Conjunta CGU-CEP nº 1/2016</vt:lpstr>
      <vt:lpstr>Orientação Normativa Conjunta CGU-CEP nº 1/2016</vt:lpstr>
      <vt:lpstr>Sistema eletrônico de Prevenção de Conflito de Interesses - SeCI</vt:lpstr>
      <vt:lpstr>Apresentação do PowerPoint</vt:lpstr>
      <vt:lpstr>SeCI – fluxograma simplificado (Portaria MP-CGU nº 333/2013)</vt:lpstr>
      <vt:lpstr>SeCI – fluxograma do recurso (Portaria CGU nº 1.911/2013)</vt:lpstr>
      <vt:lpstr>SeCI – Evolução das solicitações</vt:lpstr>
      <vt:lpstr>SeCI – evolução das solicitações enviadas à CGU</vt:lpstr>
      <vt:lpstr>SeCI – resultados das análises preliminares</vt:lpstr>
      <vt:lpstr>SeCI – resultados das análises da CGU</vt:lpstr>
      <vt:lpstr>Política de Prevenção de Conflito de Interesses</vt:lpstr>
      <vt:lpstr>Contato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Anne Nogueira Hernandes</dc:creator>
  <cp:lastModifiedBy>Auditorio Eventos</cp:lastModifiedBy>
  <cp:revision>95</cp:revision>
  <dcterms:created xsi:type="dcterms:W3CDTF">2017-06-05T18:09:13Z</dcterms:created>
  <dcterms:modified xsi:type="dcterms:W3CDTF">2019-08-05T17:17:01Z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0x0101007217218892265741AFC96E762FB55F12</vt:lpwstr>
  </property>
</Properties>
</file>